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6" r:id="rId2"/>
    <p:sldId id="257" r:id="rId3"/>
    <p:sldId id="259" r:id="rId4"/>
    <p:sldId id="262" r:id="rId5"/>
    <p:sldId id="260" r:id="rId6"/>
    <p:sldId id="274" r:id="rId7"/>
    <p:sldId id="275" r:id="rId8"/>
    <p:sldId id="276" r:id="rId9"/>
    <p:sldId id="269" r:id="rId10"/>
    <p:sldId id="271" r:id="rId11"/>
    <p:sldId id="272" r:id="rId12"/>
    <p:sldId id="273" r:id="rId13"/>
    <p:sldId id="261" r:id="rId14"/>
    <p:sldId id="263" r:id="rId15"/>
    <p:sldId id="279" r:id="rId16"/>
    <p:sldId id="266" r:id="rId17"/>
    <p:sldId id="280" r:id="rId18"/>
    <p:sldId id="284" r:id="rId19"/>
    <p:sldId id="282" r:id="rId20"/>
    <p:sldId id="264" r:id="rId21"/>
    <p:sldId id="283" r:id="rId22"/>
    <p:sldId id="267" r:id="rId23"/>
    <p:sldId id="26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7983-83C5-477F-A4AD-D99D17E0100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36DC-02C8-4257-BB1D-166D8C12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CA56-850B-4EF1-9337-FC43DE678A0F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5B9D-30B3-4875-8586-20C23F78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B6FF-577D-4BDC-B94B-99605281F87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52AD-4FB4-43DB-B30A-F4EB5CA82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1146-C505-477C-98B6-F6F4CC02C11A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656F-9A4F-4655-B9C4-7F2676BFB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D96A-8965-4664-986F-54BC706AA94F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690E-E09C-4321-BDFA-3928B2E1F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C80A-DCB6-488A-AE5F-924E23264AC7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2D55-C18B-4DC1-BE24-C247E4509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4CA0-E4A4-43BF-906C-0328FAFE4C1B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5CC0-E91A-43B1-ACD6-36083B4A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37B4-D911-4F17-BFAF-CB6448320742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0D72-24A0-40A7-8F5E-D236E6CFC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3F00-C9C8-4A2B-B0A8-0E40D4E5AC50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949B-59E0-48A4-8452-0ABD9E6A8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D165-865E-495E-B1E8-805DD386ED7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EE857-E646-4784-8EF3-BFD040451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CBE5-4AAC-4355-B8C5-052386510018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82B8-8BDE-456A-9DFA-8B5B88438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298F-99FA-4058-AC2A-811032F51414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D2AF-4CD9-4FEE-B1CE-540A2F859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8E83A-BD17-4DEF-807C-FD2C32C65B68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60286D-A5F1-4F1F-A32A-15F21386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642940"/>
            <a:ext cx="8572560" cy="3071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            урок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15370" cy="2500330"/>
          </a:xfrm>
        </p:spPr>
        <p:txBody>
          <a:bodyPr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литературного           чтения  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wer-back1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FD1C5F6-1C15-4D81-ACEF-86848EBD7E9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2480473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08005" y="935211"/>
            <a:ext cx="4326802" cy="288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500438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429132"/>
            <a:ext cx="50369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Ты- мой женский идеал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Ты- самый чуткий и самый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 надёжный друг.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Для меня ты не только мама,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но и самая близкая подруга!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993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4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28"/>
            <a:ext cx="4429124" cy="3321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232285" y="3429000"/>
            <a:ext cx="9376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Мама- это человек, который может заменить всех,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но ее никто и никогда заменить не сможет!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5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eb-page-3-e1510783031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14290"/>
            <a:ext cx="6286544" cy="4196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5143512"/>
            <a:ext cx="60195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Спасибо МАМА</a:t>
            </a:r>
          </a:p>
          <a:p>
            <a:pPr algn="ctr"/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Я ТЕБЯ ЛЮБЛЮ!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26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Сергей\Desktop\e4eb24eb249949eee5069b3305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239050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935455" cy="242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1817204" cy="2398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1800200" cy="2475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100046423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800996" cy="2303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2" descr="cov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149845" cy="2546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6" descr="1660707b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1908175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9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500858" cy="62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ds03.infourok.ru/uploads/ex/0dcd/0004dc44-82d753e4/img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14414" y="571480"/>
            <a:ext cx="6643733" cy="498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5500702"/>
            <a:ext cx="6629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Сеф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Роман Семёнович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104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05a5/0006a8dc-c1cb8451/640/img5.jpg"/>
          <p:cNvPicPr>
            <a:picLocks noChangeAspect="1" noChangeArrowheads="1"/>
          </p:cNvPicPr>
          <p:nvPr/>
        </p:nvPicPr>
        <p:blipFill>
          <a:blip r:embed="rId2"/>
          <a:srcRect t="33482" r="47265"/>
          <a:stretch>
            <a:fillRect/>
          </a:stretch>
        </p:blipFill>
        <p:spPr bwMode="auto">
          <a:xfrm>
            <a:off x="5143504" y="2000240"/>
            <a:ext cx="3612857" cy="341785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714356"/>
            <a:ext cx="407196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285992"/>
            <a:ext cx="385765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281190"/>
            <a:ext cx="41434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Дружно маме помогаем –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Пыль повсюду вытираем.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белье теперь стираем,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полощем, отжимаем.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Подметаем все кругом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бегом за молоком.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Маму вечером встречаем,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Двери настежь открываем,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Маму крепко обнимаем.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90"/>
            <a:ext cx="31432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«Нет милее дружка,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родная матушка»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td1.mycdn.me/image?id=859767586912&amp;t=20&amp;plc=WEB&amp;tkn=*3pvqwN-UGIqCvq6KEqzG6F_VJhg"/>
          <p:cNvPicPr>
            <a:picLocks noChangeAspect="1" noChangeArrowheads="1"/>
          </p:cNvPicPr>
          <p:nvPr/>
        </p:nvPicPr>
        <p:blipFill>
          <a:blip r:embed="rId2"/>
          <a:srcRect t="14680" r="10937" b="6185"/>
          <a:stretch>
            <a:fillRect/>
          </a:stretch>
        </p:blipFill>
        <p:spPr bwMode="auto">
          <a:xfrm>
            <a:off x="5298369" y="2071679"/>
            <a:ext cx="341703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03433"/>
            <a:ext cx="3757610" cy="4525963"/>
          </a:xfrm>
        </p:spPr>
        <p:txBody>
          <a:bodyPr/>
          <a:lstStyle/>
          <a:p>
            <a:pPr lvl="0">
              <a:buNone/>
              <a:defRPr/>
            </a:pPr>
            <a:r>
              <a:rPr lang="ru-RU" b="1" dirty="0" err="1" smtClean="0"/>
              <a:t>доб</a:t>
            </a:r>
            <a:r>
              <a:rPr lang="ru-RU" b="1" dirty="0" smtClean="0"/>
              <a:t> – </a:t>
            </a:r>
            <a:r>
              <a:rPr lang="ru-RU" b="1" dirty="0" err="1" smtClean="0"/>
              <a:t>ро</a:t>
            </a:r>
            <a:r>
              <a:rPr lang="ru-RU" b="1" dirty="0" smtClean="0"/>
              <a:t> – та</a:t>
            </a:r>
          </a:p>
          <a:p>
            <a:pPr lvl="0">
              <a:buNone/>
              <a:defRPr/>
            </a:pPr>
            <a:r>
              <a:rPr lang="ru-RU" b="1" dirty="0" err="1" smtClean="0"/>
              <a:t>лю</a:t>
            </a:r>
            <a:r>
              <a:rPr lang="ru-RU" b="1" dirty="0" smtClean="0"/>
              <a:t> – </a:t>
            </a:r>
            <a:r>
              <a:rPr lang="ru-RU" b="1" dirty="0" err="1" smtClean="0"/>
              <a:t>бовь</a:t>
            </a:r>
            <a:endParaRPr lang="ru-RU" b="1" dirty="0" smtClean="0"/>
          </a:p>
          <a:p>
            <a:pPr lvl="0">
              <a:buNone/>
              <a:defRPr/>
            </a:pPr>
            <a:r>
              <a:rPr lang="ru-RU" b="1" dirty="0" smtClean="0"/>
              <a:t>у – </a:t>
            </a:r>
            <a:r>
              <a:rPr lang="ru-RU" b="1" dirty="0" err="1" smtClean="0"/>
              <a:t>ва</a:t>
            </a:r>
            <a:r>
              <a:rPr lang="ru-RU" b="1" dirty="0" smtClean="0"/>
              <a:t> – же – ни – е </a:t>
            </a:r>
          </a:p>
          <a:p>
            <a:pPr lvl="0">
              <a:buNone/>
              <a:defRPr/>
            </a:pPr>
            <a:r>
              <a:rPr lang="ru-RU" b="1" dirty="0" smtClean="0"/>
              <a:t>от – </a:t>
            </a:r>
            <a:r>
              <a:rPr lang="ru-RU" b="1" dirty="0" err="1" smtClean="0"/>
              <a:t>зыв</a:t>
            </a:r>
            <a:r>
              <a:rPr lang="ru-RU" b="1" dirty="0" smtClean="0"/>
              <a:t> – </a:t>
            </a:r>
            <a:r>
              <a:rPr lang="ru-RU" b="1" dirty="0" err="1" smtClean="0"/>
              <a:t>чи</a:t>
            </a:r>
            <a:r>
              <a:rPr lang="ru-RU" b="1" dirty="0" smtClean="0"/>
              <a:t> – </a:t>
            </a:r>
            <a:r>
              <a:rPr lang="ru-RU" b="1" dirty="0" err="1" smtClean="0"/>
              <a:t>вость</a:t>
            </a:r>
            <a:r>
              <a:rPr lang="ru-RU" b="1" dirty="0" smtClean="0"/>
              <a:t> </a:t>
            </a:r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5386418" y="1903433"/>
            <a:ext cx="3471862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/>
              <a:t>доброта</a:t>
            </a:r>
          </a:p>
          <a:p>
            <a:pPr eaLnBrk="1" hangingPunct="1">
              <a:buNone/>
            </a:pPr>
            <a:r>
              <a:rPr lang="ru-RU" b="1" dirty="0" smtClean="0"/>
              <a:t>любовь</a:t>
            </a:r>
          </a:p>
          <a:p>
            <a:pPr eaLnBrk="1" hangingPunct="1">
              <a:buNone/>
            </a:pPr>
            <a:r>
              <a:rPr lang="ru-RU" b="1" dirty="0" smtClean="0"/>
              <a:t>уважение</a:t>
            </a:r>
          </a:p>
          <a:p>
            <a:pPr eaLnBrk="1" hangingPunct="1">
              <a:buNone/>
            </a:pPr>
            <a:r>
              <a:rPr lang="ru-RU" b="1" dirty="0" smtClean="0"/>
              <a:t>отзывчивость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2844" y="320040"/>
            <a:ext cx="4000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Читай по слогам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26301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Затем целыми словами.  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643446"/>
            <a:ext cx="71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Качества           человека</a:t>
            </a:r>
            <a:endParaRPr lang="ru-RU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Синквейн\img13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b="6329"/>
          <a:stretch>
            <a:fillRect/>
          </a:stretch>
        </p:blipFill>
        <p:spPr bwMode="auto">
          <a:xfrm>
            <a:off x="690535" y="571480"/>
            <a:ext cx="752480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Домашнее                  задание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000240"/>
            <a:ext cx="7500990" cy="397668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       понравившееся стихотворение  о маме      из учебника    или  любое на выбор.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14942" y="2000240"/>
            <a:ext cx="3605048" cy="3078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Всем спасибо </a:t>
            </a:r>
            <a:b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 работу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Рисунок 2" descr="i_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5190">
            <a:off x="687320" y="1470985"/>
            <a:ext cx="2908659" cy="3886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928802"/>
            <a:ext cx="7572428" cy="3786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1818396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Птица рада весне, а младенец матери.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 Сердце матери лучше солнца греет.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 При солнышке тепло, при матушке добро.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 Сердце матери отходчиво.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 Отцов много, а мать одна.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 Куда мать, туда и дитя.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642918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Соберём           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320040"/>
            <a:ext cx="7901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Читай целыми словами 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1609416"/>
            <a:ext cx="811532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Красивая,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ласковая,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нежная,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умная,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доброжелательная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74871"/>
            <a:ext cx="4214842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Сколько звезд на ясном небе!</a:t>
            </a:r>
          </a:p>
          <a:p>
            <a:pPr>
              <a:buNone/>
            </a:pPr>
            <a:r>
              <a:rPr lang="ru-RU" sz="2400" b="1" dirty="0" smtClean="0"/>
              <a:t>Сколько колосков в полях!</a:t>
            </a:r>
          </a:p>
          <a:p>
            <a:pPr>
              <a:buNone/>
            </a:pPr>
            <a:r>
              <a:rPr lang="ru-RU" sz="2400" b="1" dirty="0" smtClean="0"/>
              <a:t>Сколько песенок </a:t>
            </a:r>
            <a:r>
              <a:rPr lang="ru-RU" sz="2400" b="1" dirty="0" err="1" smtClean="0"/>
              <a:t>y</a:t>
            </a:r>
            <a:r>
              <a:rPr lang="ru-RU" sz="2400" b="1" dirty="0" smtClean="0"/>
              <a:t> птицы!</a:t>
            </a:r>
          </a:p>
          <a:p>
            <a:pPr>
              <a:buNone/>
            </a:pPr>
            <a:r>
              <a:rPr lang="ru-RU" sz="2400" b="1" dirty="0" smtClean="0"/>
              <a:t>Сколько листьев на ветвях!</a:t>
            </a:r>
          </a:p>
          <a:p>
            <a:pPr>
              <a:buNone/>
            </a:pPr>
            <a:r>
              <a:rPr lang="ru-RU" sz="2400" b="1" dirty="0" smtClean="0"/>
              <a:t>Только солнце – одно на свете.</a:t>
            </a:r>
          </a:p>
          <a:p>
            <a:pPr>
              <a:buNone/>
            </a:pPr>
            <a:r>
              <a:rPr lang="ru-RU" sz="2400" b="1" dirty="0" smtClean="0"/>
              <a:t>Только мама – одна на свете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7" name="Picture 3" descr="http://900igr.net/up/datas/149646/011.jpg"/>
          <p:cNvPicPr>
            <a:picLocks noChangeAspect="1" noChangeArrowheads="1"/>
          </p:cNvPicPr>
          <p:nvPr/>
        </p:nvPicPr>
        <p:blipFill>
          <a:blip r:embed="rId2"/>
          <a:srcRect l="53767" t="16736" r="4044" b="5139"/>
          <a:stretch>
            <a:fillRect/>
          </a:stretch>
        </p:blipFill>
        <p:spPr bwMode="auto">
          <a:xfrm>
            <a:off x="5734778" y="1785926"/>
            <a:ext cx="2623435" cy="3456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90"/>
            <a:ext cx="31432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«Нет милее дружка,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родная матушка»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td1.mycdn.me/image?id=859767586912&amp;t=20&amp;plc=WEB&amp;tkn=*3pvqwN-UGIqCvq6KEqzG6F_VJhg"/>
          <p:cNvPicPr>
            <a:picLocks noChangeAspect="1" noChangeArrowheads="1"/>
          </p:cNvPicPr>
          <p:nvPr/>
        </p:nvPicPr>
        <p:blipFill>
          <a:blip r:embed="rId2"/>
          <a:srcRect t="14680" r="10937" b="6185"/>
          <a:stretch>
            <a:fillRect/>
          </a:stretch>
        </p:blipFill>
        <p:spPr bwMode="auto">
          <a:xfrm>
            <a:off x="5298369" y="2071679"/>
            <a:ext cx="341703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176464" cy="5636096"/>
          </a:xfrm>
        </p:spPr>
        <p:txBody>
          <a:bodyPr>
            <a:normAutofit/>
          </a:bodyPr>
          <a:lstStyle/>
          <a:p>
            <a:pPr lvl="0"/>
            <a:r>
              <a:rPr lang="ru-RU" sz="2700" i="1" dirty="0" smtClean="0">
                <a:solidFill>
                  <a:srgbClr val="6B0094"/>
                </a:solidFill>
              </a:rPr>
              <a:t/>
            </a:r>
            <a:br>
              <a:rPr lang="ru-RU" sz="2700" i="1" dirty="0" smtClean="0">
                <a:solidFill>
                  <a:srgbClr val="6B0094"/>
                </a:solidFill>
              </a:rPr>
            </a:br>
            <a:r>
              <a:rPr lang="ru-RU" i="1" dirty="0" smtClean="0">
                <a:solidFill>
                  <a:srgbClr val="6B0094"/>
                </a:solidFill>
              </a:rPr>
              <a:t/>
            </a:r>
            <a:br>
              <a:rPr lang="ru-RU" i="1" dirty="0" smtClean="0">
                <a:solidFill>
                  <a:srgbClr val="6B0094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7"/>
            <a:ext cx="1296144" cy="1656184"/>
          </a:xfrm>
        </p:spPr>
        <p:txBody>
          <a:bodyPr>
            <a:normAutofit/>
          </a:bodyPr>
          <a:lstStyle/>
          <a:p>
            <a:pPr lvl="5">
              <a:buNone/>
            </a:pPr>
            <a:endParaRPr lang="ru-RU" dirty="0"/>
          </a:p>
        </p:txBody>
      </p:sp>
      <p:pic>
        <p:nvPicPr>
          <p:cNvPr id="2050" name="Picture 2" descr="C:\Users\U242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476672"/>
            <a:ext cx="4119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Слово «Мама» первым я сказала.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Все хорошее во мне — все ты дала.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 заботой нежной окружала,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 лелеяла, и берегла.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Мама, милая, родная, все простишь ты,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Чтобы не случилось в жизни вдруг.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Знаю, что всегда под сердцем слышишь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Дочери твоей сердечный стук.</a:t>
            </a:r>
          </a:p>
          <a:p>
            <a:endParaRPr lang="ru-RU" dirty="0"/>
          </a:p>
        </p:txBody>
      </p:sp>
      <p:pic>
        <p:nvPicPr>
          <p:cNvPr id="2052" name="Picture 4" descr="C:\Users\U242\Desktop\Новая папка\IMG_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731043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607318"/>
            <a:ext cx="4608512" cy="6250706"/>
          </a:xfrm>
        </p:spPr>
        <p:txBody>
          <a:bodyPr/>
          <a:lstStyle/>
          <a:p>
            <a:r>
              <a:rPr lang="ru-RU" sz="3200" b="1" dirty="0"/>
              <a:t>Даже самый верный друг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Может нас обидеть вдруг,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Только мамы наши беды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Могут превратить в победы.</a:t>
            </a:r>
          </a:p>
        </p:txBody>
      </p:sp>
      <p:pic>
        <p:nvPicPr>
          <p:cNvPr id="3074" name="Picture 2" descr="C:\Users\qwerty\Desktop\IMG_4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7945" y="1412775"/>
            <a:ext cx="5760639" cy="4032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19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4090" y="1250830"/>
            <a:ext cx="3682752" cy="6178698"/>
          </a:xfrm>
        </p:spPr>
        <p:txBody>
          <a:bodyPr>
            <a:normAutofit/>
          </a:bodyPr>
          <a:lstStyle/>
          <a:p>
            <a:r>
              <a:rPr lang="ru-RU" sz="3600" b="1" dirty="0"/>
              <a:t>Вот поэтому, друзья,</a:t>
            </a:r>
            <a:br>
              <a:rPr lang="ru-RU" sz="3600" b="1" dirty="0"/>
            </a:br>
            <a:r>
              <a:rPr lang="ru-RU" sz="3600" b="1" dirty="0"/>
              <a:t>Маму не любить нельзя,</a:t>
            </a:r>
            <a:br>
              <a:rPr lang="ru-RU" sz="3600" b="1" dirty="0"/>
            </a:br>
            <a:r>
              <a:rPr lang="ru-RU" sz="3600" b="1" dirty="0"/>
              <a:t>Даже лучшая подруга</a:t>
            </a:r>
            <a:br>
              <a:rPr lang="ru-RU" sz="3600" b="1" dirty="0"/>
            </a:br>
            <a:r>
              <a:rPr lang="ru-RU" sz="3600" b="1" dirty="0"/>
              <a:t>Не заменит маму – друга!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qwerty\Desktop\IMG_1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 t="17865" r="13502"/>
          <a:stretch>
            <a:fillRect/>
          </a:stretch>
        </p:blipFill>
        <p:spPr bwMode="auto">
          <a:xfrm>
            <a:off x="428596" y="714356"/>
            <a:ext cx="3643338" cy="5214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20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bc7490f55e158e8027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Мама- первое слово в жизни любого человека.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Первое, главное слово и самое красивое.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Рисунок 3" descr="IMG_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273" y="2000240"/>
            <a:ext cx="5750727" cy="3833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97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414</TotalTime>
  <Words>244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Презентация ОТКРЫТАЯ КНИГА</vt:lpstr>
      <vt:lpstr>Открытый             урок</vt:lpstr>
      <vt:lpstr>Слайд 2</vt:lpstr>
      <vt:lpstr>Слайд 3</vt:lpstr>
      <vt:lpstr>Слайд 4</vt:lpstr>
      <vt:lpstr>«Нет милее дружка,  чем родная матушка»</vt:lpstr>
      <vt:lpstr>  </vt:lpstr>
      <vt:lpstr>Даже самый верный друг Может нас обидеть вдруг, Только мамы наши беды Могут превратить в победы.</vt:lpstr>
      <vt:lpstr>Вот поэтому, друзья, Маму не любить нельзя, Даже лучшая подруга Не заменит маму – друга!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«Нет милее дружка,  чем родная матушка»</vt:lpstr>
      <vt:lpstr>Слайд 20</vt:lpstr>
      <vt:lpstr> Домашнее                  задание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1</cp:lastModifiedBy>
  <cp:revision>37</cp:revision>
  <dcterms:created xsi:type="dcterms:W3CDTF">2011-07-26T07:05:49Z</dcterms:created>
  <dcterms:modified xsi:type="dcterms:W3CDTF">2019-03-24T20:38:02Z</dcterms:modified>
</cp:coreProperties>
</file>