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64" r:id="rId4"/>
    <p:sldId id="258" r:id="rId5"/>
    <p:sldId id="265" r:id="rId6"/>
    <p:sldId id="260" r:id="rId7"/>
    <p:sldId id="277" r:id="rId8"/>
    <p:sldId id="271" r:id="rId9"/>
    <p:sldId id="263" r:id="rId10"/>
    <p:sldId id="276" r:id="rId11"/>
    <p:sldId id="259" r:id="rId12"/>
    <p:sldId id="266" r:id="rId13"/>
    <p:sldId id="268" r:id="rId14"/>
    <p:sldId id="261" r:id="rId15"/>
    <p:sldId id="267" r:id="rId16"/>
    <p:sldId id="274" r:id="rId17"/>
    <p:sldId id="270" r:id="rId18"/>
    <p:sldId id="272" r:id="rId19"/>
    <p:sldId id="269" r:id="rId20"/>
    <p:sldId id="275" r:id="rId21"/>
    <p:sldId id="2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0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7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1013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09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412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4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40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9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6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7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8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9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7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0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3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4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69000"/>
                <a:lumOff val="31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986" y="292100"/>
            <a:ext cx="8503851" cy="2895600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Владея опытом естественных наук,</a:t>
            </a:r>
            <a:br>
              <a:rPr lang="ru-RU" sz="3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Изучим все, что есть в подлунном мире,</a:t>
            </a:r>
            <a:br>
              <a:rPr lang="ru-RU" sz="3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Тогда лишь станет ясным все вокруг,</a:t>
            </a:r>
            <a:br>
              <a:rPr lang="ru-RU" sz="3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понимание человеческое шире.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2589212" y="4922520"/>
            <a:ext cx="8915400" cy="838200"/>
          </a:xfrm>
        </p:spPr>
        <p:txBody>
          <a:bodyPr/>
          <a:lstStyle/>
          <a:p>
            <a:r>
              <a:rPr lang="ru-RU" dirty="0"/>
              <a:t>Урок физики в 7 классе</a:t>
            </a:r>
          </a:p>
          <a:p>
            <a:endParaRPr lang="ru-RU" dirty="0"/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773012" y="3703320"/>
            <a:ext cx="5418988" cy="3154680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24808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12233787" cy="6019800"/>
          </a:xfrm>
        </p:spPr>
      </p:pic>
    </p:spTree>
    <p:extLst>
      <p:ext uri="{BB962C8B-B14F-4D97-AF65-F5344CB8AC3E}">
        <p14:creationId xmlns:p14="http://schemas.microsoft.com/office/powerpoint/2010/main" val="172086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383" y="596900"/>
            <a:ext cx="9905998" cy="24765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266697" y="393700"/>
            <a:ext cx="8915400" cy="93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Приливы и отливы</a:t>
            </a:r>
            <a:endParaRPr lang="ru-RU" sz="4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536700"/>
            <a:ext cx="9867900" cy="516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51067" y="588606"/>
            <a:ext cx="8283037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97828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Притяжение всех тел Вселенной друг к другу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всемирным тяготением.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0332" y="3702782"/>
            <a:ext cx="7803363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притяжения между телами </a:t>
            </a:r>
          </a:p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 </a:t>
            </a:r>
            <a:r>
              <a:rPr lang="ru-RU" sz="28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больше, чем больше массы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тел, и </a:t>
            </a:r>
            <a:r>
              <a:rPr lang="ru-RU" sz="28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уменьшаются, если увеличивается расстояние </a:t>
            </a:r>
          </a:p>
          <a:p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ними.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5676" y="2559521"/>
            <a:ext cx="6153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всемирного тяготения: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0960" y="1916560"/>
            <a:ext cx="2751152" cy="37782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83695" y="5847210"/>
            <a:ext cx="3408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 — 1727 </a:t>
            </a:r>
            <a:endParaRPr lang="ru-RU" sz="4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8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4340" y="225494"/>
            <a:ext cx="7988300" cy="12808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Сила, с которой Земля притягивает к себе тело, называется силой тяжести.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37134" r="11479" b="15968"/>
          <a:stretch/>
        </p:blipFill>
        <p:spPr>
          <a:xfrm>
            <a:off x="5626100" y="1903783"/>
            <a:ext cx="6121400" cy="3081126"/>
          </a:xfrm>
        </p:spPr>
      </p:pic>
      <p:sp>
        <p:nvSpPr>
          <p:cNvPr id="6" name="Текст 5"/>
          <p:cNvSpPr txBox="1">
            <a:spLocks/>
          </p:cNvSpPr>
          <p:nvPr/>
        </p:nvSpPr>
        <p:spPr>
          <a:xfrm>
            <a:off x="2349501" y="5382308"/>
            <a:ext cx="8915399" cy="1202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Сила тяжести прямо пропорциональна массе этого тела.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Обозначение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8958" t="46185" b="32753"/>
          <a:stretch>
            <a:fillRect/>
          </a:stretch>
        </p:blipFill>
        <p:spPr bwMode="auto">
          <a:xfrm>
            <a:off x="560306" y="2009516"/>
            <a:ext cx="4211414" cy="67296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Единица измерения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7673" t="27328" r="19753" b="41994"/>
          <a:stretch>
            <a:fillRect/>
          </a:stretch>
        </p:blipFill>
        <p:spPr bwMode="auto">
          <a:xfrm>
            <a:off x="1336023" y="3644480"/>
            <a:ext cx="2659980" cy="775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0751" y="218615"/>
            <a:ext cx="2848800" cy="7601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Геотропизм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2382" y="978805"/>
            <a:ext cx="2382430" cy="315972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61859" y="152832"/>
            <a:ext cx="2204688" cy="8236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91498" y="244783"/>
            <a:ext cx="2340801" cy="772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Водопад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16" y="1017673"/>
            <a:ext cx="3881120" cy="2425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"/>
          <a:stretch/>
        </p:blipFill>
        <p:spPr>
          <a:xfrm>
            <a:off x="6394068" y="976522"/>
            <a:ext cx="2344927" cy="308795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204212" y="3514305"/>
            <a:ext cx="1859788" cy="772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Лавина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97" y="4138527"/>
            <a:ext cx="3741327" cy="2495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51" y="4396996"/>
            <a:ext cx="3162300" cy="21082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231103" y="5285996"/>
            <a:ext cx="1859788" cy="772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Ледники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7_9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215900"/>
            <a:ext cx="7747000" cy="6338212"/>
          </a:xfrm>
        </p:spPr>
      </p:pic>
    </p:spTree>
    <p:extLst>
      <p:ext uri="{BB962C8B-B14F-4D97-AF65-F5344CB8AC3E}">
        <p14:creationId xmlns:p14="http://schemas.microsoft.com/office/powerpoint/2010/main" val="42528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433610"/>
            <a:ext cx="5439371" cy="1776190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 тяжести зависит: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от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расстояния между центром Земли и телом;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от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массы тела.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7500" y="4147178"/>
            <a:ext cx="10325100" cy="257112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3600" b="1" i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Есть вопрос!</a:t>
            </a:r>
            <a:r>
              <a:rPr lang="ru-RU" sz="6000" b="1" i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6000" b="1" i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 Почему сила тяжести на полюсе немного больше, чем на экваторе?  А на вершине горы несколько меньше,  чем у ее подножия?</a:t>
            </a:r>
            <a:b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2. Почему тела, брошенные горизонтально, падают на землю?</a:t>
            </a:r>
            <a:b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i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 Только ли к Земле притягиваются тела? Почему это не заметно?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9984" y="433610"/>
            <a:ext cx="4552316" cy="3310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85" y="2459233"/>
            <a:ext cx="1485392" cy="16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73300" y="154652"/>
            <a:ext cx="9599611" cy="9398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Что такое всемирное тяготение?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98320" y="812800"/>
            <a:ext cx="10393680" cy="18796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И) притяжение планет к Солнцу         Б) притяжение планет друг к другу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Н) притяжение всех тел друг к другу      Г) притяжение всех тел к Земле</a:t>
            </a:r>
          </a:p>
          <a:p>
            <a:pPr algn="ctr">
              <a:lnSpc>
                <a:spcPct val="150000"/>
              </a:lnSpc>
            </a:pPr>
            <a:endParaRPr lang="ru-RU" sz="2400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2273300" y="1999244"/>
            <a:ext cx="9764711" cy="639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Как тяготение тел зависит от их массы?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1850229" y="3011960"/>
            <a:ext cx="10445751" cy="130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чем больше массы тел, тем их притяжение друг к другу меньше 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Ь) чем больше массы тел, тем их притяжение сильнее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Ю) не зависит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Е) здесь нет правильного ответа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ru-RU" sz="2400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698786" y="4318144"/>
            <a:ext cx="10445751" cy="1922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3. Силой тяжести называют силу, с которой…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тело притягивает к себе Землю      Ю) тело притягивается Землей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тело притягивается Солнцем        П) тело взаимодействует с другими телами</a:t>
            </a:r>
            <a:endParaRPr lang="ru-RU" sz="3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2" y="0"/>
            <a:ext cx="1521494" cy="205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566" y="294233"/>
            <a:ext cx="9936480" cy="12496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Какая сила вызывает приливы в морях и океанах Земли?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12766" y="1443206"/>
            <a:ext cx="9907588" cy="1555864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Е) сила атмосферного давления    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Н) здесь нет правильного ответа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сила давления воды на дно морей и океанов      Т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сила тяготения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19166" y="2098690"/>
            <a:ext cx="10241280" cy="1249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Сила тяжести направлена…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19166" y="3941326"/>
            <a:ext cx="8448834" cy="908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Выберите правильное утверждение …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1812766" y="3135903"/>
            <a:ext cx="9907588" cy="1259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вертикально вверх          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вертикально вниз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влево           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вправо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1812766" y="4988397"/>
            <a:ext cx="9907588" cy="1555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И) сила тяжести обратно пропорциональна массе тела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сила тяжести не зависит от массы тела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Н) сила тяжести прямо пропорциональна массе тела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037382"/>
            <a:ext cx="8626588" cy="1798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6219" y="3766716"/>
            <a:ext cx="36400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баллов – оценка 5</a:t>
            </a:r>
          </a:p>
          <a:p>
            <a:pPr algn="ctr"/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5 - 4 балла – оценка 4</a:t>
            </a:r>
          </a:p>
          <a:p>
            <a:pPr algn="ctr"/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балла - оценка 3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67" y="3632200"/>
            <a:ext cx="4004734" cy="30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0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4465666"/>
            <a:ext cx="1871634" cy="18716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500" y="381000"/>
            <a:ext cx="10147801" cy="6189133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подразумеваем под взаимодействием тел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Приведите примеры взаимодействия тел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тело само изменить свою скорость без действия на него других тел?</a:t>
            </a:r>
          </a:p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Может                  Б. Не может                          В. Иногда может</a:t>
            </a:r>
          </a:p>
          <a:p>
            <a:pPr marL="0" indent="0">
              <a:buNone/>
            </a:pPr>
            <a:r>
              <a:rPr lang="ru-RU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скорости тела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…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А. Без действия на него другого тела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Б. Пока действует на него другое тело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В. До того, как подействует на него другое тело</a:t>
            </a:r>
          </a:p>
          <a:p>
            <a:pPr marL="0" indent="0">
              <a:buNone/>
            </a:pPr>
            <a:r>
              <a:rPr lang="ru-RU" sz="2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взаимодействии двух тел…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Оба тела имеют одинаковую скорость.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Большую скорость приобретает тело с большей массой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Большую скорость приобретает тело с меньшей массой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1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0601" y="624110"/>
            <a:ext cx="5181600" cy="128089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Исаак Ньютон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04.01.1643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31.03.1727 годы жизни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57438"/>
            <a:ext cx="5648325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39700"/>
            <a:ext cx="3147943" cy="423132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910925" y="4460178"/>
            <a:ext cx="5154076" cy="1889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Ньютон под яблоней сидел –</a:t>
            </a:r>
            <a:b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 – вот должна прийти идея.</a:t>
            </a:r>
            <a:b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плод над ним уже созрел,</a:t>
            </a:r>
            <a:b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Земле всей массой тяготея.</a:t>
            </a:r>
            <a:b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8734108" cy="9763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 §24,25; упр.9 стр.69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387532" y="2455213"/>
            <a:ext cx="7469188" cy="201010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сегодня на уроке открыл для себя …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понравилось на уроке то, что …</a:t>
            </a:r>
          </a:p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удовлетворен своей работой, потому что ..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" y="3976687"/>
            <a:ext cx="3986006" cy="288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0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1819" y="2974318"/>
            <a:ext cx="6413500" cy="76495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объединяет картинки?</a:t>
            </a:r>
            <a:endParaRPr lang="ru-RU" sz="4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238"/>
            <a:ext cx="4238626" cy="299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62" y="22405"/>
            <a:ext cx="3871738" cy="29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83" y="3739271"/>
            <a:ext cx="4194218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3739271"/>
            <a:ext cx="3840162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4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267" y="624110"/>
            <a:ext cx="103632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Сила. Явление тяготения. Сила тяжести.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</a:t>
            </a:r>
          </a:p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физической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величиной 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силой.</a:t>
            </a:r>
          </a:p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природу одной из самых ярких сил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силы тяжести.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45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444" y="280065"/>
            <a:ext cx="10009188" cy="913050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– причина изменения скорости тел.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979613" y="1428434"/>
            <a:ext cx="4230688" cy="222190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Деформация – это любое изменение формы и размера тела.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1" y="1428434"/>
            <a:ext cx="4523459" cy="5282018"/>
          </a:xfrm>
          <a:prstGeom prst="rect">
            <a:avLst/>
          </a:prstGeom>
        </p:spPr>
      </p:pic>
      <p:sp>
        <p:nvSpPr>
          <p:cNvPr id="8" name="Текст 5"/>
          <p:cNvSpPr txBox="1">
            <a:spLocks/>
          </p:cNvSpPr>
          <p:nvPr/>
        </p:nvSpPr>
        <p:spPr>
          <a:xfrm>
            <a:off x="2125439" y="3650343"/>
            <a:ext cx="4230688" cy="13836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является мерой взаимодействия тел.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444" y="5034032"/>
            <a:ext cx="5453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сила, измеряется в ньютонах.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– это сила, которая за время 1 с изменяет скорость тела массой 1 кг на 1 м/с. </a:t>
            </a:r>
          </a:p>
        </p:txBody>
      </p:sp>
    </p:spTree>
    <p:extLst>
      <p:ext uri="{BB962C8B-B14F-4D97-AF65-F5344CB8AC3E}">
        <p14:creationId xmlns:p14="http://schemas.microsoft.com/office/powerpoint/2010/main" val="30268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5388" y="368375"/>
            <a:ext cx="9155112" cy="12808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действия силы на тело зависит от ее модуля, направления и точки приложения.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11666" r="23593" b="11666"/>
          <a:stretch/>
        </p:blipFill>
        <p:spPr>
          <a:xfrm>
            <a:off x="2093912" y="1803400"/>
            <a:ext cx="4356100" cy="4673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24074" r="8333" b="10370"/>
          <a:stretch/>
        </p:blipFill>
        <p:spPr>
          <a:xfrm>
            <a:off x="7213868" y="1905000"/>
            <a:ext cx="3987800" cy="2321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23" y="4535115"/>
            <a:ext cx="4184377" cy="194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7_7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925" y="177799"/>
            <a:ext cx="7719475" cy="6315693"/>
          </a:xfrm>
        </p:spPr>
      </p:pic>
    </p:spTree>
    <p:extLst>
      <p:ext uri="{BB962C8B-B14F-4D97-AF65-F5344CB8AC3E}">
        <p14:creationId xmlns:p14="http://schemas.microsoft.com/office/powerpoint/2010/main" val="38964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2" y="257392"/>
            <a:ext cx="3177310" cy="314798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8" y="4097431"/>
            <a:ext cx="4149895" cy="234054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11" y="592231"/>
            <a:ext cx="3657600" cy="2438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67" y="257392"/>
            <a:ext cx="3797300" cy="2373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67" y="2780372"/>
            <a:ext cx="2438400" cy="3657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78" y="3636223"/>
            <a:ext cx="4670154" cy="194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325" y="751110"/>
            <a:ext cx="10228420" cy="55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729</TotalTime>
  <Words>562</Words>
  <Application>Microsoft Office PowerPoint</Application>
  <PresentationFormat>Широкоэкранный</PresentationFormat>
  <Paragraphs>75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 3</vt:lpstr>
      <vt:lpstr>Легкий дым</vt:lpstr>
      <vt:lpstr>Владея опытом естественных наук, Изучим все, что есть в подлунном мире, Тогда лишь станет ясным все вокруг, И понимание человеческое шире.</vt:lpstr>
      <vt:lpstr>Презентация PowerPoint</vt:lpstr>
      <vt:lpstr>Что объединяет картинки?</vt:lpstr>
      <vt:lpstr>Сила. Явление тяготения. Сила тяжести. </vt:lpstr>
      <vt:lpstr>Сила – причина изменения скорости тел.</vt:lpstr>
      <vt:lpstr>Результат действия силы на тело зависит от ее модуля, направления и точки приложения.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Сила, с которой Земля притягивает к себе тело, называется силой тяжести.</vt:lpstr>
      <vt:lpstr>Геотропизм</vt:lpstr>
      <vt:lpstr>Презентация PowerPoint</vt:lpstr>
      <vt:lpstr>Сила тяжести зависит:  1) от расстояния между центром Земли и телом;  2) от массы тела.  </vt:lpstr>
      <vt:lpstr>1. Что такое всемирное тяготение?</vt:lpstr>
      <vt:lpstr>4. Какая сила вызывает приливы в морях и океанах Земли?</vt:lpstr>
      <vt:lpstr>Презентация PowerPoint</vt:lpstr>
      <vt:lpstr>Исаак Ньютон 04.01.1643- 31.03.1727 годы жизни</vt:lpstr>
      <vt:lpstr>Домашнее задание: §24,25; упр.9 стр.69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Владея опытом естественных наук, Изучим все, что есть в подлунном мире, Тогда лишь станет ясным все вокруг, И понимание человеческое шире.</dc:title>
  <dc:creator>User</dc:creator>
  <cp:lastModifiedBy>User</cp:lastModifiedBy>
  <cp:revision>41</cp:revision>
  <dcterms:created xsi:type="dcterms:W3CDTF">2018-11-19T18:34:15Z</dcterms:created>
  <dcterms:modified xsi:type="dcterms:W3CDTF">2018-11-29T17:28:49Z</dcterms:modified>
</cp:coreProperties>
</file>