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20EDA-507A-4AC8-A672-E4D9DB4038B1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AF855-ED11-44E4-984B-2068CBB0E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Algerian" pitchFamily="82" charset="0"/>
              </a:rPr>
              <a:t>COMPARATIVE</a:t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dirty="0" smtClean="0">
                <a:latin typeface="Algerian" pitchFamily="82" charset="0"/>
              </a:rPr>
              <a:t>ADJECTIVES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 descr="C:\Users\Irina\Desktop\pics for open lesson\635378617865539568_bengal-tiger-wallpaper-desktop-4-e15368547685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268760" cy="1584176"/>
          </a:xfrm>
          <a:prstGeom prst="rect">
            <a:avLst/>
          </a:prstGeom>
          <a:noFill/>
        </p:spPr>
      </p:pic>
      <p:pic>
        <p:nvPicPr>
          <p:cNvPr id="1026" name="Picture 2" descr="C:\Users\Irina\Desktop\pics for open lesson\game show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060848"/>
            <a:ext cx="4248472" cy="3168352"/>
          </a:xfrm>
          <a:prstGeom prst="rect">
            <a:avLst/>
          </a:prstGeom>
          <a:noFill/>
        </p:spPr>
      </p:pic>
      <p:pic>
        <p:nvPicPr>
          <p:cNvPr id="1028" name="Picture 4" descr="C:\Users\Irina\Desktop\pics for open lesson\аку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6672"/>
            <a:ext cx="2448272" cy="1584176"/>
          </a:xfrm>
          <a:prstGeom prst="rect">
            <a:avLst/>
          </a:prstGeom>
          <a:noFill/>
        </p:spPr>
      </p:pic>
      <p:pic>
        <p:nvPicPr>
          <p:cNvPr id="1029" name="Picture 5" descr="C:\Users\Irina\Desktop\pics for open lesson\земл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0648"/>
            <a:ext cx="3419872" cy="3096344"/>
          </a:xfrm>
          <a:prstGeom prst="rect">
            <a:avLst/>
          </a:prstGeom>
          <a:noFill/>
        </p:spPr>
      </p:pic>
      <p:pic>
        <p:nvPicPr>
          <p:cNvPr id="1030" name="Picture 6" descr="C:\Users\Irina\Desktop\pics for open lesson\мар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1" y="2514600"/>
            <a:ext cx="2160240" cy="1828800"/>
          </a:xfrm>
          <a:prstGeom prst="rect">
            <a:avLst/>
          </a:prstGeom>
          <a:noFill/>
        </p:spPr>
      </p:pic>
      <p:pic>
        <p:nvPicPr>
          <p:cNvPr id="1031" name="Picture 7" descr="C:\Users\Irina\Desktop\pics for open lesson\кома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1052736"/>
            <a:ext cx="1296144" cy="1080120"/>
          </a:xfrm>
          <a:prstGeom prst="rect">
            <a:avLst/>
          </a:prstGeom>
          <a:noFill/>
        </p:spPr>
      </p:pic>
      <p:pic>
        <p:nvPicPr>
          <p:cNvPr id="1032" name="Picture 8" descr="C:\Users\Irina\Desktop\pics for open lesson\яйц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789040"/>
            <a:ext cx="4355976" cy="2952328"/>
          </a:xfrm>
          <a:prstGeom prst="rect">
            <a:avLst/>
          </a:prstGeom>
          <a:noFill/>
        </p:spPr>
      </p:pic>
      <p:pic>
        <p:nvPicPr>
          <p:cNvPr id="1034" name="Picture 10" descr="C:\Users\Irina\Desktop\pics for open lesson\авто желт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8139" y="4509120"/>
            <a:ext cx="2721693" cy="2016224"/>
          </a:xfrm>
          <a:prstGeom prst="rect">
            <a:avLst/>
          </a:prstGeom>
          <a:noFill/>
        </p:spPr>
      </p:pic>
      <p:pic>
        <p:nvPicPr>
          <p:cNvPr id="1035" name="Picture 11" descr="C:\Users\Irina\Desktop\pics for open lesson\авто бел.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4653137"/>
            <a:ext cx="2304256" cy="1872208"/>
          </a:xfrm>
          <a:prstGeom prst="rect">
            <a:avLst/>
          </a:prstGeom>
          <a:noFill/>
        </p:spPr>
      </p:pic>
      <p:pic>
        <p:nvPicPr>
          <p:cNvPr id="1036" name="Picture 12" descr="C:\Users\Irina\Desktop\pics for open lesson\кошк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2636912"/>
            <a:ext cx="2304256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94122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THE TRUE FALSE SHOW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Arial Black" pitchFamily="34" charset="0"/>
              </a:rPr>
              <a:t>Mosquitoes are more dangerous than sharks.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 Black" pitchFamily="34" charset="0"/>
              </a:rPr>
              <a:t>Brown eggs are healthier than white eggs.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 Black" pitchFamily="34" charset="0"/>
              </a:rPr>
              <a:t>The Earth is hotter than Mars.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 Black" pitchFamily="34" charset="0"/>
              </a:rPr>
              <a:t>Coffee is more popular than tea in the UK.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 Black" pitchFamily="34" charset="0"/>
              </a:rPr>
              <a:t>Tigers are better swimmers than cats.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 Black" pitchFamily="34" charset="0"/>
              </a:rPr>
              <a:t>An adult is shorter in the morning than in the evening.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 Black" pitchFamily="34" charset="0"/>
              </a:rPr>
              <a:t>White cars are safer than yellow cars.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 Black" pitchFamily="34" charset="0"/>
              </a:rPr>
              <a:t>The word “yes” is more common than the word “no”.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China is bigger _______ Japan.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Irina\Desktop\Feb2020\Япо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548681"/>
            <a:ext cx="4824535" cy="252027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5064"/>
            <a:ext cx="38164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latin typeface="Algerian" pitchFamily="82" charset="0"/>
              </a:rPr>
              <a:t>THANK YOU</a:t>
            </a:r>
          </a:p>
          <a:p>
            <a:pPr algn="ctr">
              <a:buNone/>
            </a:pPr>
            <a:r>
              <a:rPr lang="en-US" sz="6000" dirty="0" smtClean="0">
                <a:latin typeface="Algerian" pitchFamily="82" charset="0"/>
              </a:rPr>
              <a:t>and </a:t>
            </a:r>
          </a:p>
          <a:p>
            <a:pPr algn="ctr">
              <a:buNone/>
            </a:pPr>
            <a:r>
              <a:rPr lang="en-US" sz="6000" dirty="0" smtClean="0">
                <a:latin typeface="Algerian" pitchFamily="82" charset="0"/>
              </a:rPr>
              <a:t>GOOD LUCK</a:t>
            </a:r>
            <a:endParaRPr lang="ru-RU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</TotalTime>
  <Words>89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COMPARATIVE ADJECTIVES</vt:lpstr>
      <vt:lpstr>Слайд 2</vt:lpstr>
      <vt:lpstr>THE TRUE FALSE SHOW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ADJECTIVES</dc:title>
  <dc:creator>Ирина Кожухова</dc:creator>
  <cp:lastModifiedBy>Irina</cp:lastModifiedBy>
  <cp:revision>12</cp:revision>
  <dcterms:created xsi:type="dcterms:W3CDTF">2020-03-01T17:43:01Z</dcterms:created>
  <dcterms:modified xsi:type="dcterms:W3CDTF">2020-03-02T17:02:33Z</dcterms:modified>
</cp:coreProperties>
</file>