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4" r:id="rId8"/>
    <p:sldId id="263" r:id="rId9"/>
    <p:sldId id="262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23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4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9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43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77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03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2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7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5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16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748A-2669-412A-BC59-BC2C6CBC61B5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B75-F9A1-4405-BB35-05E9D77F2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02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260648"/>
            <a:ext cx="41044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Интересные факты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отах.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09120"/>
            <a:ext cx="56886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Презентация подготовлена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</a:t>
            </a:r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бучающимся творческого объединения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«Юный эколог»</a:t>
            </a:r>
          </a:p>
          <a:p>
            <a:pPr algn="ctr"/>
            <a:r>
              <a:rPr lang="ru-RU" sz="20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Баранник</a:t>
            </a:r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Семёном.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Руководитель: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пдо-Свидрицкая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Е.С.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РО, г.Новошахтинск, МБУ ДО «</a:t>
            </a:r>
            <a:r>
              <a:rPr lang="ru-RU" sz="20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ЦРТДиЮ</a:t>
            </a:r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»  </a:t>
            </a:r>
            <a:endParaRPr lang="ru-RU" sz="2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" name="Рисунок 5" descr="rjifxbq gfgf коррек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3215060" cy="4097859"/>
          </a:xfrm>
          <a:prstGeom prst="flowChartMagneticTap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554"/>
            <a:ext cx="66967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Коты не любят конфет, так как не ощущают сладкого вкуса.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Кошки не способны пережевывать большие куски мяса. Это связано с тем, что их челюсть не может двигаться в стороны.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Коты любят пить воду из крана. Это связано с тем, что коты любят пить свежую воду.</a:t>
            </a:r>
            <a:endParaRPr lang="ru-RU" sz="32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780" y="3429000"/>
            <a:ext cx="3960440" cy="20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2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628" y="428178"/>
            <a:ext cx="66967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Кошка не умеет спускаться с дерева вниз головой. Это связано с тем, что ее когти немного загнуты.</a:t>
            </a:r>
          </a:p>
          <a:p>
            <a:pPr algn="ctr"/>
            <a:endParaRPr lang="ru-RU" sz="24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Пучки шерсти в ушах, защищают животное от попадания направленного звука.</a:t>
            </a:r>
          </a:p>
          <a:p>
            <a:pPr algn="ctr"/>
            <a:endParaRPr lang="ru-RU" sz="24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Гибкость позвоночника кошки возможна благодаря наличию 53 позвонков.</a:t>
            </a:r>
          </a:p>
          <a:p>
            <a:pPr algn="ctr"/>
            <a:endParaRPr lang="ru-RU" sz="24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У котов шершавый язык, напоминающий наждачную бумагу. Таким языком, животному проще вылизывать шерсть.</a:t>
            </a:r>
            <a:endParaRPr lang="ru-RU" sz="24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495" y="1653546"/>
            <a:ext cx="6513009" cy="49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5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6039" y="1052736"/>
            <a:ext cx="39004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Источник информации: https://ratatum.com/100-zabavnyh-faktov-o-koshkah/ При копировании материала ссылка на источник обязательна!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8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6600"/>
                </a:solidFill>
              </a:rPr>
              <a:t>Эти животные способны издавать 100 непохожих друг на друга звуков. Собаки же способны издавать только 10 видов звуков.</a:t>
            </a:r>
            <a:endParaRPr lang="ru-RU" sz="48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34" y="332656"/>
            <a:ext cx="8304482" cy="55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3983" y="332656"/>
            <a:ext cx="6624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Усы, необходимы кошке для перемещения в пространстве.</a:t>
            </a:r>
          </a:p>
          <a:p>
            <a:pPr algn="ctr"/>
            <a:endParaRPr lang="ru-RU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Все коты без исключения обожают валерьянку.</a:t>
            </a:r>
            <a:endParaRPr lang="ru-RU" sz="36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85686"/>
            <a:ext cx="4608512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197" y="2255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204512"/>
            <a:ext cx="65676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У всех кошек дальнозоркость, поэтому им тяжело разглядеть предметы, находящиеся рядом.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Котята, так же как и маленькие дети имеют молочные зубы.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Кошка не способна потеть. Увлажняется только подушечка лапы.</a:t>
            </a:r>
            <a:endParaRPr lang="ru-RU" sz="32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4511"/>
            <a:ext cx="8656666" cy="64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68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7687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Кот – единственное животное способное пережить падение с девятиэтажного дома.</a:t>
            </a: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В случае опасности, кошка способна бежать со скорость 48 км/ч.</a:t>
            </a:r>
            <a:endParaRPr lang="ru-RU" sz="32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60848"/>
            <a:ext cx="4856868" cy="3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1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636" y="380692"/>
            <a:ext cx="65527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Кошка трется о ногу человека для того, чтобы пометить его как свою территорию.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Кошка вылизывает себя, для того чтобы избавиться от постороннего запаха.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Испытывая удовольствие, животное растопыривает пальцы и втягивает свои когти.</a:t>
            </a:r>
            <a:endParaRPr lang="ru-RU" sz="32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674694"/>
            <a:ext cx="8813779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3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30494"/>
            <a:ext cx="66967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Четвероногий питомец способен снизить риск появления сердечного приступа у хозяина.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Выражением любви к человеку, кошка проявляется поднятием кверху хвоста, находясь возле хозяина.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  <a:latin typeface="Georgia" panose="02040502050405020303" pitchFamily="18" charset="0"/>
              </a:rPr>
              <a:t>Животное способно определять настроение человека.</a:t>
            </a:r>
            <a:endParaRPr lang="ru-RU" sz="3200" b="1" dirty="0">
              <a:solidFill>
                <a:srgbClr val="9966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3861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6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5527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Нос кошки уникален, так как имеет неповторимый отпечаток.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Гормон роста у котенка вырабатывается только во сне.</a:t>
            </a: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Температура тела кошки составляет 38 градусов.</a:t>
            </a:r>
            <a:endParaRPr lang="ru-RU" sz="32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996952"/>
            <a:ext cx="6552728" cy="21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1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-33487"/>
            <a:ext cx="66967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Во время защиты, кошка прижимает уши к голове. В момент атаки, уши раздвигаются в стороны.</a:t>
            </a: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 Когда кошке сложно сделать выбор, она машет хвостом в разные стороны.</a:t>
            </a: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endParaRPr lang="ru-RU" sz="3200" b="1" dirty="0" smtClean="0">
              <a:solidFill>
                <a:srgbClr val="9966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96600"/>
                </a:solidFill>
              </a:rPr>
              <a:t>Если кошка ложится на спину, она выражает свое доверие к человеку.</a:t>
            </a:r>
            <a:endParaRPr lang="ru-RU" sz="3200" b="1" dirty="0">
              <a:solidFill>
                <a:srgbClr val="99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056" y="2924944"/>
            <a:ext cx="2926668" cy="29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9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398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9</cp:revision>
  <dcterms:created xsi:type="dcterms:W3CDTF">2019-07-05T09:03:18Z</dcterms:created>
  <dcterms:modified xsi:type="dcterms:W3CDTF">2019-08-25T14:32:59Z</dcterms:modified>
</cp:coreProperties>
</file>