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61" r:id="rId5"/>
    <p:sldId id="258" r:id="rId6"/>
    <p:sldId id="268" r:id="rId7"/>
    <p:sldId id="262" r:id="rId8"/>
    <p:sldId id="278" r:id="rId9"/>
    <p:sldId id="279" r:id="rId10"/>
    <p:sldId id="280" r:id="rId11"/>
    <p:sldId id="269" r:id="rId12"/>
    <p:sldId id="263" r:id="rId13"/>
    <p:sldId id="270" r:id="rId14"/>
    <p:sldId id="264" r:id="rId15"/>
    <p:sldId id="276" r:id="rId16"/>
    <p:sldId id="266" r:id="rId17"/>
    <p:sldId id="267" r:id="rId18"/>
    <p:sldId id="282" r:id="rId19"/>
    <p:sldId id="283" r:id="rId20"/>
    <p:sldId id="284" r:id="rId21"/>
    <p:sldId id="285" r:id="rId22"/>
    <p:sldId id="271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42;&#1080;&#1076;&#1077;&#1086;&#1091;&#1088;&#1086;&#1082;%20'&#1041;&#1072;&#1078;&#1086;&#1074;%20&#1055;&#1072;&#1074;&#1077;&#1083;%20&#1055;&#1077;&#1090;&#1088;&#1086;&#1074;&#1080;&#1095;'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41;&#1072;&#1078;&#1086;&#1074;%20&#1055;.&#1055;.%20&#1042;&#1080;&#1082;&#1090;&#1086;&#1088;&#1080;&#1085;&#1072;%20&#1087;&#1086;%20&#1089;&#1082;&#1072;&#1079;&#1072;&#1084;/&#1086;&#1090;&#1088;&#1099;&#1074;&#1086;&#1082;%20&#1057;&#1077;&#1088;&#1077;&#1073;&#1088;&#1103;&#1085;&#1086;&#1077;%20&#1082;&#1086;&#1087;&#1099;&#1090;&#1094;&#1077;.wmv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92;&#1080;&#1079;%20&#1084;&#1080;&#1085;%20&#1044;&#1077;&#1076;%20&#1052;&#1086;&#1088;&#1086;&#1079;.ppt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pesenka_Kolobka_-_russkaya_narodnaya_skazka_(iPlayer.f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10d2/000abf31-1f0ebf27/hello_html_m40202b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543" cy="71475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517232"/>
            <a:ext cx="6456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Работу выполнила учитель начальных классов ГБОУ СОШ №484</a:t>
            </a:r>
          </a:p>
          <a:p>
            <a:pPr algn="ctr"/>
            <a:r>
              <a:rPr lang="ru-RU" dirty="0" smtClean="0"/>
              <a:t>Московского района г.Санкт-Петербурга</a:t>
            </a:r>
          </a:p>
          <a:p>
            <a:pPr algn="ctr"/>
            <a:r>
              <a:rPr lang="ru-RU" dirty="0" smtClean="0"/>
              <a:t>Богданова Евгения Александровна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484784"/>
            <a:ext cx="62110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Урок </a:t>
            </a:r>
          </a:p>
          <a:p>
            <a:pPr algn="ctr"/>
            <a:r>
              <a:rPr lang="ru-RU" sz="4800" b="1" dirty="0" smtClean="0"/>
              <a:t>литературного чтения </a:t>
            </a:r>
            <a:br>
              <a:rPr lang="ru-RU" sz="4800" b="1" dirty="0" smtClean="0"/>
            </a:br>
            <a:r>
              <a:rPr lang="ru-RU" sz="4800" b="1" dirty="0" smtClean="0"/>
              <a:t>4 класс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proza.ru/pics/2008/02/24/15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-23813"/>
            <a:ext cx="9332912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42875" y="5143500"/>
            <a:ext cx="8286750" cy="1517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Павел    Петрович    Бажов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Zm26hLGvQ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" y="-1212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728" y="4286256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942E-6 L 0.81685 0.09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rasskazyvaniie_skazki_po_kartinkam_kolobok4.png"/>
          <p:cNvPicPr>
            <a:picLocks noChangeAspect="1" noChangeArrowheads="1"/>
          </p:cNvPicPr>
          <p:nvPr/>
        </p:nvPicPr>
        <p:blipFill>
          <a:blip r:embed="rId2" cstate="print">
            <a:lum contrast="32000"/>
          </a:blip>
          <a:srcRect l="8594" r="8593"/>
          <a:stretch>
            <a:fillRect/>
          </a:stretch>
        </p:blipFill>
        <p:spPr bwMode="auto">
          <a:xfrm>
            <a:off x="-6147" y="0"/>
            <a:ext cx="915014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VbXNIFCl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55"/>
            <a:ext cx="9172074" cy="6879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571736" y="2786058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4.62428E-6 C 0.04237 0.12162 0.08456 0.24347 0.01424 0.27908 C -0.05607 0.31468 -0.33386 0.24971 -0.42205 0.21341 C -0.51042 0.17711 -0.51302 0.11908 -0.51563 0.0612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rasskazyvaniie_skazki_po_kartinkam_kolobok5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 l="9375" r="9375"/>
          <a:stretch>
            <a:fillRect/>
          </a:stretch>
        </p:blipFill>
        <p:spPr bwMode="auto">
          <a:xfrm>
            <a:off x="-49892" y="-171400"/>
            <a:ext cx="91938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6" descr="http://playcast.ru/uploads/2014/04/24/83478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4286250" cy="1714500"/>
          </a:xfrm>
          <a:prstGeom prst="rect">
            <a:avLst/>
          </a:prstGeom>
          <a:noFill/>
        </p:spPr>
      </p:pic>
      <p:pic>
        <p:nvPicPr>
          <p:cNvPr id="5" name="Picture 2" descr="C:\Users\1\Downloads\e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929322" y="3143248"/>
            <a:ext cx="1428756" cy="14287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8439 C -0.04843 0.17179 -0.10069 0.25919 -0.24531 0.27468 C -0.39028 0.29017 -0.76128 0.19353 -0.86441 0.1773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rasskazyvaniie_skazki_po_kartinkam_kolobok6.pn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 l="7812" r="10156"/>
          <a:stretch>
            <a:fillRect/>
          </a:stretch>
        </p:blipFill>
        <p:spPr bwMode="auto">
          <a:xfrm>
            <a:off x="1" y="0"/>
            <a:ext cx="9167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rasskazyvaniie_skazki_po_kartinkam_kolobok7.png"/>
          <p:cNvPicPr>
            <a:picLocks noChangeAspect="1" noChangeArrowheads="1"/>
          </p:cNvPicPr>
          <p:nvPr/>
        </p:nvPicPr>
        <p:blipFill>
          <a:blip r:embed="rId2" cstate="print"/>
          <a:srcRect l="9375" r="8593"/>
          <a:stretch>
            <a:fillRect/>
          </a:stretch>
        </p:blipFill>
        <p:spPr bwMode="auto">
          <a:xfrm>
            <a:off x="0" y="18438"/>
            <a:ext cx="9096463" cy="68395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Даренка"/>
          <p:cNvPicPr>
            <a:picLocks noChangeAspect="1" noChangeArrowheads="1"/>
          </p:cNvPicPr>
          <p:nvPr/>
        </p:nvPicPr>
        <p:blipFill>
          <a:blip r:embed="rId2" cstate="print"/>
          <a:srcRect l="3387" t="4086" r="32272" b="10860"/>
          <a:stretch>
            <a:fillRect/>
          </a:stretch>
        </p:blipFill>
        <p:spPr bwMode="auto">
          <a:xfrm>
            <a:off x="395536" y="548680"/>
            <a:ext cx="4536504" cy="599684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5219700" y="260350"/>
            <a:ext cx="3756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Подберите отрывки из </a:t>
            </a:r>
          </a:p>
          <a:p>
            <a:r>
              <a:rPr lang="ru-RU" sz="2400" b="1"/>
              <a:t>сказа к иллюстрациям.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4.bp.blogspot.com/-qcWy9SIiT8A/T2JEnvRa-II/AAAAAAAAGI0/ES8-e7p_ahg/s1600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8913"/>
            <a:ext cx="4376737" cy="62642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49816/8cf4c9aa-4569-4267-b804-ab9babeb7e5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4411" y="0"/>
            <a:ext cx="10972799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476672"/>
            <a:ext cx="2664296" cy="136815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isometricOffAxis1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" action="ppaction://hlinkshowjump?jump=nextslide"/>
              </a:rPr>
              <a:t>Вперёд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ocka3ke.ru/sites/default/files/styles/large_tale/public/serebryanoe_kopyt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6050"/>
            <a:ext cx="4252912" cy="64611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1c-interes.ru/upload/pictures2014/0614/15/347326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715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12312111.jpg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68313" y="1916113"/>
            <a:ext cx="84963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                        </a:t>
            </a:r>
            <a:r>
              <a:rPr lang="ru-RU" sz="5400" b="1">
                <a:solidFill>
                  <a:srgbClr val="C00000"/>
                </a:solidFill>
              </a:rPr>
              <a:t>План</a:t>
            </a:r>
            <a:r>
              <a:rPr lang="ru-RU" sz="4000" b="1">
                <a:solidFill>
                  <a:srgbClr val="C00000"/>
                </a:solidFill>
              </a:rPr>
              <a:t> </a:t>
            </a:r>
            <a:r>
              <a:rPr lang="ru-RU" sz="4000" b="1"/>
              <a:t>        </a:t>
            </a:r>
          </a:p>
          <a:p>
            <a:r>
              <a:rPr lang="ru-RU" sz="4000" b="1"/>
              <a:t>1. Где герой живёт?</a:t>
            </a:r>
          </a:p>
          <a:p>
            <a:r>
              <a:rPr lang="ru-RU" sz="4000" b="1"/>
              <a:t>2. Какие поступки совершает?</a:t>
            </a:r>
          </a:p>
          <a:p>
            <a:r>
              <a:rPr lang="ru-RU" sz="4000" b="1"/>
              <a:t>3. Чем занимается герой?</a:t>
            </a:r>
          </a:p>
          <a:p>
            <a:r>
              <a:rPr lang="ru-RU" sz="4000" b="1"/>
              <a:t>4. Какой характер у героя?</a:t>
            </a:r>
          </a:p>
          <a:p>
            <a:r>
              <a:rPr lang="ru-RU" sz="4000" b="1"/>
              <a:t>5. Как вы относитесь к герою?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39750" y="40481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Назовите главных героев сказки П.П. Бажова «Серебряное копытце». </a:t>
            </a:r>
            <a:r>
              <a:rPr lang="ru-RU" sz="2400" b="1" dirty="0"/>
              <a:t>Опишите их по плану.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ackdropsfantastic.net/backdrop_images/300's/PA-004B-DP-Palace-Interior-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2923912" cy="6858000"/>
          </a:xfrm>
          <a:prstGeom prst="rect">
            <a:avLst/>
          </a:prstGeom>
          <a:noFill/>
        </p:spPr>
      </p:pic>
      <p:pic>
        <p:nvPicPr>
          <p:cNvPr id="5" name="Picture 2" descr="C:\Users\1\Downloads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380312" y="1412776"/>
            <a:ext cx="1428756" cy="14287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9504" y="1484784"/>
            <a:ext cx="44644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Он по коробу </a:t>
            </a:r>
            <a:r>
              <a:rPr lang="ru-RU" dirty="0" err="1" smtClean="0">
                <a:latin typeface="Arial Black" pitchFamily="34" charset="0"/>
              </a:rPr>
              <a:t>скребен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По сусеку он метен,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У него румяный бок,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Он веселый…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8439 C -0.04843 0.17179 -0.10069 0.25919 -0.24531 0.27468 C -0.39028 0.29017 -0.76128 0.19353 -0.86441 0.1773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rasskazyvaniie_skazki_po_kartinkam_kolobok1.png"/>
          <p:cNvPicPr>
            <a:picLocks noChangeAspect="1" noChangeArrowheads="1"/>
          </p:cNvPicPr>
          <p:nvPr/>
        </p:nvPicPr>
        <p:blipFill>
          <a:blip r:embed="rId2" cstate="print"/>
          <a:srcRect l="10156" r="101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rasskazyvaniie_skazki_po_kartinkam_kolobok2.png"/>
          <p:cNvPicPr>
            <a:picLocks noChangeAspect="1" noChangeArrowheads="1"/>
          </p:cNvPicPr>
          <p:nvPr/>
        </p:nvPicPr>
        <p:blipFill>
          <a:blip r:embed="rId2" cstate="print"/>
          <a:srcRect l="9375" r="859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Подборка детских фонов - Лесные аллеи\дорожки\Zm26hLGvQ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" y="-1212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e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728" y="4286256"/>
            <a:ext cx="1428756" cy="1428756"/>
          </a:xfrm>
          <a:prstGeom prst="rect">
            <a:avLst/>
          </a:prstGeom>
          <a:noFill/>
        </p:spPr>
      </p:pic>
      <p:pic>
        <p:nvPicPr>
          <p:cNvPr id="4" name="pesenka_Kolobka_-_russkaya_narodnaya_skaz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88640"/>
            <a:ext cx="4752528" cy="3564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3068960"/>
            <a:ext cx="4774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Серебряное копытце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942E-6 L 0.81685 0.09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rasskazyvaniie_skazki_po_kartinkam_kolobok3.png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8594" r="859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4" descr="http://www.permarchive.ru/uploads/images/stories/illustration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4896544" cy="65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t-home-other.ambient-mixer.com/images_template/7/8/5/785ba7245d7061b72fdbd3669272237c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t-home-other.ambient-mixer.com/images_template/7/8/5/785ba7245d7061b72fdbd3669272237c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0-tub-ru.yandex.net/i?id=9002cf76d6fb113928cb03997b0eab5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76200"/>
            <a:ext cx="9753600" cy="6934200"/>
          </a:xfrm>
          <a:prstGeom prst="rect">
            <a:avLst/>
          </a:prstGeom>
          <a:noFill/>
        </p:spPr>
      </p:pic>
      <p:pic>
        <p:nvPicPr>
          <p:cNvPr id="5" name="Picture 2" descr="http://www.rexbooks.ucoz.ru/_ph/269/2/1803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88913"/>
            <a:ext cx="2560638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rus-lib.net/i/b/180/168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21399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mirknig.com/uploads/posts/2009-11/1258094161_bazhov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50" y="3687763"/>
            <a:ext cx="216376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http://img.labirint.ru/images/books1/30854/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1813" y="3614738"/>
            <a:ext cx="20970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t-home-other.ambient-mixer.com/images_template/7/8/5/785ba7245d7061b72fdbd3669272237c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t-home-other.ambient-mixer.com/images_template/7/8/5/785ba7245d7061b72fdbd3669272237c_fu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0-tub-ru.yandex.net/i?id=9002cf76d6fb113928cb03997b0eab5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76200"/>
            <a:ext cx="9753600" cy="6934200"/>
          </a:xfrm>
          <a:prstGeom prst="rect">
            <a:avLst/>
          </a:prstGeom>
          <a:noFill/>
        </p:spPr>
      </p:pic>
      <p:pic>
        <p:nvPicPr>
          <p:cNvPr id="9" name="Picture 2" descr="http://www.100book.ru/b177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188913"/>
            <a:ext cx="21637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prodalit.ru/images/540000/539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225" y="260648"/>
            <a:ext cx="25177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ruslania.com/pictures/big/9785699015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29013"/>
            <a:ext cx="26320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53</Words>
  <Application>Microsoft Office PowerPoint</Application>
  <PresentationFormat>Экран (4:3)</PresentationFormat>
  <Paragraphs>19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Евгения</cp:lastModifiedBy>
  <cp:revision>24</cp:revision>
  <dcterms:created xsi:type="dcterms:W3CDTF">2016-02-04T10:27:35Z</dcterms:created>
  <dcterms:modified xsi:type="dcterms:W3CDTF">2018-12-11T14:15:36Z</dcterms:modified>
</cp:coreProperties>
</file>