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499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5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50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188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50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748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48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82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25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2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57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6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5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97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7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15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F5AA-84E1-48B2-98DC-519FB589625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D51C90-3605-4A36-A41B-A852695BB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6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Тормозной и остановочный путь автомобиля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Лицей№1  им. Г.С.Титова, г.о. Краснознаменск.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7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Тормозной путь автомобиля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подставим значения, то результатами расчета станут следующие показатели: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9559" y="2899170"/>
            <a:ext cx="7334705" cy="31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9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Квадратичная зависимость тормозного пути от скорости движения автомобиля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увеличим скорость в 2 раза, то тормозной путь увеличится в 4 раза. Зависимость квадратичная.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560" y="3266577"/>
            <a:ext cx="6662704" cy="28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состояния дорожного покрытия на длину тормозного пути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356" y="2724614"/>
            <a:ext cx="5719302" cy="2290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9733" y="2724614"/>
            <a:ext cx="3679047" cy="22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5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пешеходам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должны двигаться по тротуарам или пешеходным дорожкам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темное время суток или в условиях недостаточной видимости пешеходам рекомендуется носить изделия со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элементами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должны пересекать проезжую часть дороги по пешеходным переходам</a:t>
            </a:r>
            <a:endParaRPr lang="ru-RU" dirty="0" smtClean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845" y="2133600"/>
            <a:ext cx="833367" cy="877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600" y="3416528"/>
            <a:ext cx="817612" cy="877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1600" y="4798229"/>
            <a:ext cx="840669" cy="8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3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нельзя остановить мгновенно. Для его остановки требуется время, за которое он проходит некоторое расстояние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 обязан знать, где и как переходить проезжую часть дороги, и учитывать расстояние до движущегося средства в соответствии с временем года и погодными условиями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 нужно осмотреться вокруг</a:t>
            </a:r>
          </a:p>
        </p:txBody>
      </p:sp>
    </p:spTree>
    <p:extLst>
      <p:ext uri="{BB962C8B-B14F-4D97-AF65-F5344CB8AC3E}">
        <p14:creationId xmlns:p14="http://schemas.microsoft.com/office/powerpoint/2010/main" xmlns="" val="13365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тормозной и остановочный путь?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81918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Тормозной путь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расстояние с момента срабатывания тормозной системы до полной остановки автомобиля.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тормозного пути зависит от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скорости движения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проезжей части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погодных условий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автомобиля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торможения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уклона дороги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Остановочный путь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расстояние с момента обнаружения опасности до полной остановки автомобиля. В остановочный путь входит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реакции водителя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переноса ноги на педаль тормоза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срабатывания тормозной системы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тормозной путь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остановочного пути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8322" y="1905000"/>
            <a:ext cx="8020891" cy="37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7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реакции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06497"/>
            <a:ext cx="8915400" cy="46946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разбираться. Начнем с реакции водителя.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временем реакции водителя понимается время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опасности до начала принятия меры по избавлению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 Далеко не каждый водитель и пешеход учитывает это время. Человек не может мгновенно среагировать на опасность. Когда ситуация меняется ему необходимо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занимает около секунды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142" y="4620268"/>
            <a:ext cx="7341540" cy="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факторы могут влиять на реакцию водителя?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84195"/>
            <a:ext cx="8915400" cy="46500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понятие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простая реакция и сложная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реакцией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принято называть действие человека, на заранее ожидаемое событие. Он собран, в хорошем самочувствии, ни на что не отвлечен.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реакция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всех факторов, влияющих на скорость процесса реагирования. Важно учитывать фактор отвлечения внимания.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водитель в процессе управления разговаривает по мобильному телефону, то время реагирования удваивается. Также на это влияет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усталость, эмоциональное состояние, курение за рулем.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срабатывания тормозной системы: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,9 сек.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полной остановки автомобиля: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1,7-2,4 сек.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Остановочный путь автомобиля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6742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Остановочный путь включает в себя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за время реакции водителя(то есть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 момента обнаружения водителем опасности до начала принятия мер по её избавлению) и тормозной путь(он зависит от: скорости движения автомобиля и состояния дороги). Следовательно, на величину остановочного пути влияют: действия водителя и особенности движения транспортного средства.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водитель заметил опасность на своем пути заранее и затормозил вовремя, то ему всегда хватит остановочного пути, чтобы избежать происшествия. Когда же остановочный путь превышает расстояние до препятствия, то избежать аварии становится невозможно.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9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Остановочный путь автомобиля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2200507"/>
            <a:ext cx="862286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7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дороги, чтобы иметь общее представление об окружающем пространстве, необходимо осмотреться. Для этого важно помнить о следующем: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Умейте не только видеть, но и «слышать» дорогу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сигналы автомобиля(указатели поворота, заднего хода, звук торможения)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свои движения: поворот головы для осмотра проезжей части дороги, остановку для пропуска автомобиля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7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Тормозной путь автомобиля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61893"/>
            <a:ext cx="8915400" cy="475041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минимальный тормозной путь автомобиля используют определённую формулу, с помощью которой можно рассчитать этот путь: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формуле учитываются несколько важных показателей: скорость движения автомобиля, коэффициент сцепления с дорогой, сухой асфальт или мокрый, укатанный снег, обледенелая дорога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 это формула не учитывает всех факторов, таких как: износ шин и эффективность работы тормозной системы.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4977" y="2656187"/>
            <a:ext cx="2500736" cy="13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</TotalTime>
  <Words>602</Words>
  <Application>Microsoft Office PowerPoint</Application>
  <PresentationFormat>Произвольный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Тормозной и остановочный путь автомобиля</vt:lpstr>
      <vt:lpstr>Что такое тормозной и остановочный путь?</vt:lpstr>
      <vt:lpstr>Схема остановочного пути</vt:lpstr>
      <vt:lpstr>Время реакции</vt:lpstr>
      <vt:lpstr>Какие факторы могут влиять на реакцию водителя?</vt:lpstr>
      <vt:lpstr>Остановочный путь автомобиля</vt:lpstr>
      <vt:lpstr>Остановочный путь автомобиля</vt:lpstr>
      <vt:lpstr>Лайфхак</vt:lpstr>
      <vt:lpstr>Тормозной путь автомобиля</vt:lpstr>
      <vt:lpstr>Тормозной путь автомобиля</vt:lpstr>
      <vt:lpstr>Квадратичная зависимость тормозного пути от скорости движения автомобиля</vt:lpstr>
      <vt:lpstr>Влияние состояния дорожного покрытия на длину тормозного пути</vt:lpstr>
      <vt:lpstr>Памятка пешеходам</vt:lpstr>
      <vt:lpstr>Памятка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Тормозной и остановочный путь автомобиля</dc:title>
  <dc:creator>Maria</dc:creator>
  <cp:lastModifiedBy>Юрий</cp:lastModifiedBy>
  <cp:revision>33</cp:revision>
  <dcterms:created xsi:type="dcterms:W3CDTF">2022-11-26T18:40:39Z</dcterms:created>
  <dcterms:modified xsi:type="dcterms:W3CDTF">2022-11-30T13:02:20Z</dcterms:modified>
</cp:coreProperties>
</file>