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3"/>
  </p:notesMasterIdLst>
  <p:sldIdLst>
    <p:sldId id="256" r:id="rId2"/>
    <p:sldId id="263" r:id="rId3"/>
    <p:sldId id="264" r:id="rId4"/>
    <p:sldId id="275" r:id="rId5"/>
    <p:sldId id="274" r:id="rId6"/>
    <p:sldId id="273" r:id="rId7"/>
    <p:sldId id="276" r:id="rId8"/>
    <p:sldId id="257" r:id="rId9"/>
    <p:sldId id="265" r:id="rId10"/>
    <p:sldId id="281" r:id="rId11"/>
    <p:sldId id="280" r:id="rId12"/>
    <p:sldId id="267" r:id="rId13"/>
    <p:sldId id="266" r:id="rId14"/>
    <p:sldId id="272" r:id="rId15"/>
    <p:sldId id="258" r:id="rId16"/>
    <p:sldId id="286" r:id="rId17"/>
    <p:sldId id="277" r:id="rId18"/>
    <p:sldId id="259" r:id="rId19"/>
    <p:sldId id="260" r:id="rId20"/>
    <p:sldId id="287" r:id="rId21"/>
    <p:sldId id="262" r:id="rId22"/>
    <p:sldId id="282" r:id="rId23"/>
    <p:sldId id="284" r:id="rId24"/>
    <p:sldId id="278" r:id="rId25"/>
    <p:sldId id="279" r:id="rId26"/>
    <p:sldId id="269" r:id="rId27"/>
    <p:sldId id="270" r:id="rId28"/>
    <p:sldId id="285" r:id="rId29"/>
    <p:sldId id="271" r:id="rId30"/>
    <p:sldId id="261" r:id="rId31"/>
    <p:sldId id="26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A07373-8D30-4CBC-A950-1DB54F4DB9CF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8AD068-EBD6-44E8-86EB-8B1BD21F8F05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48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 </a:t>
          </a:r>
          <a:r>
            <a:rPr lang="en-US" sz="48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Time</a:t>
          </a:r>
          <a:r>
            <a:rPr lang="en-US" sz="2800" b="1" dirty="0" smtClean="0">
              <a:solidFill>
                <a:schemeClr val="bg1"/>
              </a:solidFill>
            </a:rPr>
            <a:t> </a:t>
          </a:r>
          <a:endParaRPr lang="ru-RU" sz="2800" b="1" dirty="0">
            <a:solidFill>
              <a:schemeClr val="bg1"/>
            </a:solidFill>
          </a:endParaRPr>
        </a:p>
      </dgm:t>
    </dgm:pt>
    <dgm:pt modelId="{B191BC25-3A7A-434E-96CD-A56D8AD9B875}" type="parTrans" cxnId="{4A16E99E-49FA-409E-8E58-3A97E3D3ADA6}">
      <dgm:prSet/>
      <dgm:spPr/>
      <dgm:t>
        <a:bodyPr/>
        <a:lstStyle/>
        <a:p>
          <a:endParaRPr lang="ru-RU"/>
        </a:p>
      </dgm:t>
    </dgm:pt>
    <dgm:pt modelId="{1C78AE43-9408-488D-A7EE-BC4E54D063E0}" type="sibTrans" cxnId="{4A16E99E-49FA-409E-8E58-3A97E3D3ADA6}">
      <dgm:prSet/>
      <dgm:spPr/>
      <dgm:t>
        <a:bodyPr/>
        <a:lstStyle/>
        <a:p>
          <a:endParaRPr lang="ru-RU"/>
        </a:p>
      </dgm:t>
    </dgm:pt>
    <dgm:pt modelId="{2ADB0C3A-0717-4BC9-8778-2A49DDEBFBE6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second</a:t>
          </a:r>
          <a:endParaRPr lang="ru-RU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069D46E-7B96-4754-80F3-F1C92CE7E90E}" type="parTrans" cxnId="{CB47C053-AF9C-44D5-A20D-71B954408C95}">
      <dgm:prSet/>
      <dgm:spPr/>
      <dgm:t>
        <a:bodyPr/>
        <a:lstStyle/>
        <a:p>
          <a:endParaRPr lang="ru-RU"/>
        </a:p>
      </dgm:t>
    </dgm:pt>
    <dgm:pt modelId="{E5A8D34E-9CA6-47FA-A377-E8565F2EF286}" type="sibTrans" cxnId="{CB47C053-AF9C-44D5-A20D-71B954408C95}">
      <dgm:prSet/>
      <dgm:spPr/>
      <dgm:t>
        <a:bodyPr/>
        <a:lstStyle/>
        <a:p>
          <a:endParaRPr lang="ru-RU"/>
        </a:p>
      </dgm:t>
    </dgm:pt>
    <dgm:pt modelId="{8C893973-0C8B-4B51-9E4B-0796CC1DBF7E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minute</a:t>
          </a:r>
          <a:endParaRPr lang="ru-RU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14766E6-76F3-4B5C-BE29-D63655BEA9A6}" type="parTrans" cxnId="{CF63A8EE-96D1-4AD7-9E09-CC9E0EE22929}">
      <dgm:prSet/>
      <dgm:spPr/>
      <dgm:t>
        <a:bodyPr/>
        <a:lstStyle/>
        <a:p>
          <a:endParaRPr lang="ru-RU"/>
        </a:p>
      </dgm:t>
    </dgm:pt>
    <dgm:pt modelId="{0B27EB83-9A10-4159-8E6A-E160221AAF14}" type="sibTrans" cxnId="{CF63A8EE-96D1-4AD7-9E09-CC9E0EE22929}">
      <dgm:prSet/>
      <dgm:spPr/>
      <dgm:t>
        <a:bodyPr/>
        <a:lstStyle/>
        <a:p>
          <a:endParaRPr lang="ru-RU"/>
        </a:p>
      </dgm:t>
    </dgm:pt>
    <dgm:pt modelId="{245F2EB8-0916-413B-9DF4-1C8DB381B01E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year</a:t>
          </a:r>
          <a:endParaRPr lang="ru-RU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0370371-5917-4D38-B37E-D7DC9FA3D946}" type="parTrans" cxnId="{098E6F01-73B8-4AAB-B62A-4A5BF3365DE3}">
      <dgm:prSet/>
      <dgm:spPr/>
      <dgm:t>
        <a:bodyPr/>
        <a:lstStyle/>
        <a:p>
          <a:endParaRPr lang="ru-RU"/>
        </a:p>
      </dgm:t>
    </dgm:pt>
    <dgm:pt modelId="{7330DEC6-B4D0-41EB-A6EC-02173519709C}" type="sibTrans" cxnId="{098E6F01-73B8-4AAB-B62A-4A5BF3365DE3}">
      <dgm:prSet/>
      <dgm:spPr/>
      <dgm:t>
        <a:bodyPr/>
        <a:lstStyle/>
        <a:p>
          <a:endParaRPr lang="ru-RU"/>
        </a:p>
      </dgm:t>
    </dgm:pt>
    <dgm:pt modelId="{B842B933-BCEA-4B48-8DFD-C2885BCC4DC9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hour</a:t>
          </a:r>
          <a:endParaRPr lang="ru-RU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DEF01EE-32CE-4116-9C26-17E82B9EA562}" type="parTrans" cxnId="{374CED22-7511-4234-9C0C-C710438917F0}">
      <dgm:prSet/>
      <dgm:spPr/>
      <dgm:t>
        <a:bodyPr/>
        <a:lstStyle/>
        <a:p>
          <a:endParaRPr lang="ru-RU"/>
        </a:p>
      </dgm:t>
    </dgm:pt>
    <dgm:pt modelId="{B129F6F8-A477-4B58-B34B-01C9FA68E246}" type="sibTrans" cxnId="{374CED22-7511-4234-9C0C-C710438917F0}">
      <dgm:prSet/>
      <dgm:spPr/>
      <dgm:t>
        <a:bodyPr/>
        <a:lstStyle/>
        <a:p>
          <a:endParaRPr lang="ru-RU"/>
        </a:p>
      </dgm:t>
    </dgm:pt>
    <dgm:pt modelId="{FA058B24-8EB2-4D61-8CFD-1A45DC6A2BFB}">
      <dgm:prSet phldrT="[Текст]" phldr="1"/>
      <dgm:spPr/>
      <dgm:t>
        <a:bodyPr/>
        <a:lstStyle/>
        <a:p>
          <a:endParaRPr lang="ru-RU"/>
        </a:p>
      </dgm:t>
    </dgm:pt>
    <dgm:pt modelId="{7B636AAE-98C7-4C20-BBFE-F401899311CC}" type="parTrans" cxnId="{714E23CB-B90C-4434-80D2-40FFE49A8B67}">
      <dgm:prSet/>
      <dgm:spPr/>
      <dgm:t>
        <a:bodyPr/>
        <a:lstStyle/>
        <a:p>
          <a:endParaRPr lang="ru-RU"/>
        </a:p>
      </dgm:t>
    </dgm:pt>
    <dgm:pt modelId="{018A32A8-3E3E-4CC4-8147-1E2C071A2885}" type="sibTrans" cxnId="{714E23CB-B90C-4434-80D2-40FFE49A8B67}">
      <dgm:prSet/>
      <dgm:spPr/>
      <dgm:t>
        <a:bodyPr/>
        <a:lstStyle/>
        <a:p>
          <a:endParaRPr lang="ru-RU"/>
        </a:p>
      </dgm:t>
    </dgm:pt>
    <dgm:pt modelId="{762E6D97-0E66-42B6-A91C-98E14CF05978}">
      <dgm:prSet phldrT="[Текст]" phldr="1"/>
      <dgm:spPr/>
      <dgm:t>
        <a:bodyPr/>
        <a:lstStyle/>
        <a:p>
          <a:endParaRPr lang="ru-RU"/>
        </a:p>
      </dgm:t>
    </dgm:pt>
    <dgm:pt modelId="{F6308A57-A776-4D91-A411-E648B3C5F237}" type="parTrans" cxnId="{BF93B4A8-321A-4867-9C57-D170E6549833}">
      <dgm:prSet/>
      <dgm:spPr/>
      <dgm:t>
        <a:bodyPr/>
        <a:lstStyle/>
        <a:p>
          <a:endParaRPr lang="ru-RU"/>
        </a:p>
      </dgm:t>
    </dgm:pt>
    <dgm:pt modelId="{14EBE713-D607-4A8E-91BE-D45AFD1846DD}" type="sibTrans" cxnId="{BF93B4A8-321A-4867-9C57-D170E6549833}">
      <dgm:prSet/>
      <dgm:spPr/>
      <dgm:t>
        <a:bodyPr/>
        <a:lstStyle/>
        <a:p>
          <a:endParaRPr lang="ru-RU"/>
        </a:p>
      </dgm:t>
    </dgm:pt>
    <dgm:pt modelId="{94CF51DF-7CD4-4739-B5C6-391ADE393F27}" type="pres">
      <dgm:prSet presAssocID="{B5A07373-8D30-4CBC-A950-1DB54F4DB9C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FFF7E6-B74F-4F4D-BA86-78BC95F8F76E}" type="pres">
      <dgm:prSet presAssocID="{B5A07373-8D30-4CBC-A950-1DB54F4DB9CF}" presName="radial" presStyleCnt="0">
        <dgm:presLayoutVars>
          <dgm:animLvl val="ctr"/>
        </dgm:presLayoutVars>
      </dgm:prSet>
      <dgm:spPr/>
    </dgm:pt>
    <dgm:pt modelId="{05878413-6EDC-4DCF-BFD6-D734EAAB4395}" type="pres">
      <dgm:prSet presAssocID="{598AD068-EBD6-44E8-86EB-8B1BD21F8F05}" presName="centerShape" presStyleLbl="vennNode1" presStyleIdx="0" presStyleCnt="5" custScaleX="103196" custScaleY="109447" custLinFactNeighborX="-802" custLinFactNeighborY="-3611"/>
      <dgm:spPr/>
      <dgm:t>
        <a:bodyPr/>
        <a:lstStyle/>
        <a:p>
          <a:endParaRPr lang="ru-RU"/>
        </a:p>
      </dgm:t>
    </dgm:pt>
    <dgm:pt modelId="{373887FA-0A7B-4DE3-A8D0-4DED2CD13BA6}" type="pres">
      <dgm:prSet presAssocID="{2ADB0C3A-0717-4BC9-8778-2A49DDEBFBE6}" presName="node" presStyleLbl="vennNode1" presStyleIdx="1" presStyleCnt="5" custRadScaleRad="106486" custRadScaleInc="-2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FB9C1-EFCA-4010-B2C7-022679CCF0B7}" type="pres">
      <dgm:prSet presAssocID="{8C893973-0C8B-4B51-9E4B-0796CC1DBF7E}" presName="node" presStyleLbl="vennNode1" presStyleIdx="2" presStyleCnt="5" custScaleX="129944" custRadScaleRad="119777" custRadScaleInc="-2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B372B-1DC4-4009-BA88-0FFCA74511AC}" type="pres">
      <dgm:prSet presAssocID="{245F2EB8-0916-413B-9DF4-1C8DB381B01E}" presName="node" presStyleLbl="vennNode1" presStyleIdx="3" presStyleCnt="5" custRadScaleRad="107324" custRadScaleInc="-2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A2111-2153-4251-90D8-2C1BFD4C1116}" type="pres">
      <dgm:prSet presAssocID="{B842B933-BCEA-4B48-8DFD-C2885BCC4DC9}" presName="node" presStyleLbl="vennNode1" presStyleIdx="4" presStyleCnt="5" custScaleX="130071" custRadScaleRad="122237" custRadScaleInc="-2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CE2254-3ED3-45AD-97B0-3913FACE7F01}" type="presOf" srcId="{245F2EB8-0916-413B-9DF4-1C8DB381B01E}" destId="{985B372B-1DC4-4009-BA88-0FFCA74511AC}" srcOrd="0" destOrd="0" presId="urn:microsoft.com/office/officeart/2005/8/layout/radial3"/>
    <dgm:cxn modelId="{4A16E99E-49FA-409E-8E58-3A97E3D3ADA6}" srcId="{B5A07373-8D30-4CBC-A950-1DB54F4DB9CF}" destId="{598AD068-EBD6-44E8-86EB-8B1BD21F8F05}" srcOrd="0" destOrd="0" parTransId="{B191BC25-3A7A-434E-96CD-A56D8AD9B875}" sibTransId="{1C78AE43-9408-488D-A7EE-BC4E54D063E0}"/>
    <dgm:cxn modelId="{15CD3AA5-1727-44F5-9A63-2D5A517EB2DC}" type="presOf" srcId="{B5A07373-8D30-4CBC-A950-1DB54F4DB9CF}" destId="{94CF51DF-7CD4-4739-B5C6-391ADE393F27}" srcOrd="0" destOrd="0" presId="urn:microsoft.com/office/officeart/2005/8/layout/radial3"/>
    <dgm:cxn modelId="{714E23CB-B90C-4434-80D2-40FFE49A8B67}" srcId="{B5A07373-8D30-4CBC-A950-1DB54F4DB9CF}" destId="{FA058B24-8EB2-4D61-8CFD-1A45DC6A2BFB}" srcOrd="2" destOrd="0" parTransId="{7B636AAE-98C7-4C20-BBFE-F401899311CC}" sibTransId="{018A32A8-3E3E-4CC4-8147-1E2C071A2885}"/>
    <dgm:cxn modelId="{098E6F01-73B8-4AAB-B62A-4A5BF3365DE3}" srcId="{598AD068-EBD6-44E8-86EB-8B1BD21F8F05}" destId="{245F2EB8-0916-413B-9DF4-1C8DB381B01E}" srcOrd="2" destOrd="0" parTransId="{80370371-5917-4D38-B37E-D7DC9FA3D946}" sibTransId="{7330DEC6-B4D0-41EB-A6EC-02173519709C}"/>
    <dgm:cxn modelId="{8AF1D46D-5FA8-4C3A-B076-BC47D2317A65}" type="presOf" srcId="{B842B933-BCEA-4B48-8DFD-C2885BCC4DC9}" destId="{EE9A2111-2153-4251-90D8-2C1BFD4C1116}" srcOrd="0" destOrd="0" presId="urn:microsoft.com/office/officeart/2005/8/layout/radial3"/>
    <dgm:cxn modelId="{CF63A8EE-96D1-4AD7-9E09-CC9E0EE22929}" srcId="{598AD068-EBD6-44E8-86EB-8B1BD21F8F05}" destId="{8C893973-0C8B-4B51-9E4B-0796CC1DBF7E}" srcOrd="1" destOrd="0" parTransId="{B14766E6-76F3-4B5C-BE29-D63655BEA9A6}" sibTransId="{0B27EB83-9A10-4159-8E6A-E160221AAF14}"/>
    <dgm:cxn modelId="{782791D7-EBE9-45B3-98F3-906E72714592}" type="presOf" srcId="{8C893973-0C8B-4B51-9E4B-0796CC1DBF7E}" destId="{279FB9C1-EFCA-4010-B2C7-022679CCF0B7}" srcOrd="0" destOrd="0" presId="urn:microsoft.com/office/officeart/2005/8/layout/radial3"/>
    <dgm:cxn modelId="{374CED22-7511-4234-9C0C-C710438917F0}" srcId="{598AD068-EBD6-44E8-86EB-8B1BD21F8F05}" destId="{B842B933-BCEA-4B48-8DFD-C2885BCC4DC9}" srcOrd="3" destOrd="0" parTransId="{6DEF01EE-32CE-4116-9C26-17E82B9EA562}" sibTransId="{B129F6F8-A477-4B58-B34B-01C9FA68E246}"/>
    <dgm:cxn modelId="{BF93B4A8-321A-4867-9C57-D170E6549833}" srcId="{B5A07373-8D30-4CBC-A950-1DB54F4DB9CF}" destId="{762E6D97-0E66-42B6-A91C-98E14CF05978}" srcOrd="1" destOrd="0" parTransId="{F6308A57-A776-4D91-A411-E648B3C5F237}" sibTransId="{14EBE713-D607-4A8E-91BE-D45AFD1846DD}"/>
    <dgm:cxn modelId="{B1BA25DB-C06D-4C2C-BCB0-73E162CBF53B}" type="presOf" srcId="{598AD068-EBD6-44E8-86EB-8B1BD21F8F05}" destId="{05878413-6EDC-4DCF-BFD6-D734EAAB4395}" srcOrd="0" destOrd="0" presId="urn:microsoft.com/office/officeart/2005/8/layout/radial3"/>
    <dgm:cxn modelId="{2D517150-67B8-4FCD-A7BF-5E449146FDCA}" type="presOf" srcId="{2ADB0C3A-0717-4BC9-8778-2A49DDEBFBE6}" destId="{373887FA-0A7B-4DE3-A8D0-4DED2CD13BA6}" srcOrd="0" destOrd="0" presId="urn:microsoft.com/office/officeart/2005/8/layout/radial3"/>
    <dgm:cxn modelId="{CB47C053-AF9C-44D5-A20D-71B954408C95}" srcId="{598AD068-EBD6-44E8-86EB-8B1BD21F8F05}" destId="{2ADB0C3A-0717-4BC9-8778-2A49DDEBFBE6}" srcOrd="0" destOrd="0" parTransId="{D069D46E-7B96-4754-80F3-F1C92CE7E90E}" sibTransId="{E5A8D34E-9CA6-47FA-A377-E8565F2EF286}"/>
    <dgm:cxn modelId="{E07F6923-1E23-420A-960C-C8473AD761A1}" type="presParOf" srcId="{94CF51DF-7CD4-4739-B5C6-391ADE393F27}" destId="{EBFFF7E6-B74F-4F4D-BA86-78BC95F8F76E}" srcOrd="0" destOrd="0" presId="urn:microsoft.com/office/officeart/2005/8/layout/radial3"/>
    <dgm:cxn modelId="{2A9039EA-0DB8-4F80-99FD-47967B3F7F7B}" type="presParOf" srcId="{EBFFF7E6-B74F-4F4D-BA86-78BC95F8F76E}" destId="{05878413-6EDC-4DCF-BFD6-D734EAAB4395}" srcOrd="0" destOrd="0" presId="urn:microsoft.com/office/officeart/2005/8/layout/radial3"/>
    <dgm:cxn modelId="{4AB43E74-04D6-4294-B2AE-2010A82C810A}" type="presParOf" srcId="{EBFFF7E6-B74F-4F4D-BA86-78BC95F8F76E}" destId="{373887FA-0A7B-4DE3-A8D0-4DED2CD13BA6}" srcOrd="1" destOrd="0" presId="urn:microsoft.com/office/officeart/2005/8/layout/radial3"/>
    <dgm:cxn modelId="{29A0D264-14D8-479F-B7FB-291885FB2658}" type="presParOf" srcId="{EBFFF7E6-B74F-4F4D-BA86-78BC95F8F76E}" destId="{279FB9C1-EFCA-4010-B2C7-022679CCF0B7}" srcOrd="2" destOrd="0" presId="urn:microsoft.com/office/officeart/2005/8/layout/radial3"/>
    <dgm:cxn modelId="{52CEDE81-AAF5-4156-8BDF-91E018C82604}" type="presParOf" srcId="{EBFFF7E6-B74F-4F4D-BA86-78BC95F8F76E}" destId="{985B372B-1DC4-4009-BA88-0FFCA74511AC}" srcOrd="3" destOrd="0" presId="urn:microsoft.com/office/officeart/2005/8/layout/radial3"/>
    <dgm:cxn modelId="{41C81488-F7C0-49B0-B296-6EAEF88A68EA}" type="presParOf" srcId="{EBFFF7E6-B74F-4F4D-BA86-78BC95F8F76E}" destId="{EE9A2111-2153-4251-90D8-2C1BFD4C111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F93C87-BE5F-4B35-BFE6-53423731DDD7}" type="doc">
      <dgm:prSet loTypeId="urn:microsoft.com/office/officeart/2005/8/layout/radial1" loCatId="cycle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860F4D39-CD41-4985-BFA9-8F52CDE01D9E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Часы</a:t>
          </a:r>
          <a:r>
            <a:rPr lang="ru-RU" dirty="0" smtClean="0"/>
            <a:t> </a:t>
          </a:r>
          <a:endParaRPr lang="ru-RU" dirty="0"/>
        </a:p>
      </dgm:t>
    </dgm:pt>
    <dgm:pt modelId="{2DD8B153-DFDB-419B-A37E-91CDB3C30A4D}" type="parTrans" cxnId="{18A232BC-FB70-446C-98C8-5130A9A2F619}">
      <dgm:prSet/>
      <dgm:spPr/>
      <dgm:t>
        <a:bodyPr/>
        <a:lstStyle/>
        <a:p>
          <a:endParaRPr lang="ru-RU"/>
        </a:p>
      </dgm:t>
    </dgm:pt>
    <dgm:pt modelId="{A99BBBF2-A53B-49CD-A69B-C01284B6E1BA}" type="sibTrans" cxnId="{18A232BC-FB70-446C-98C8-5130A9A2F619}">
      <dgm:prSet/>
      <dgm:spPr/>
      <dgm:t>
        <a:bodyPr/>
        <a:lstStyle/>
        <a:p>
          <a:endParaRPr lang="ru-RU"/>
        </a:p>
      </dgm:t>
    </dgm:pt>
    <dgm:pt modelId="{55A847BF-FCEE-4200-9465-9031DB08F9F2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92762102-DB9E-4E5C-8A22-36C077C88949}" type="parTrans" cxnId="{C2B0C597-9D94-4EBC-907E-8992A0EE88B4}">
      <dgm:prSet/>
      <dgm:spPr/>
      <dgm:t>
        <a:bodyPr/>
        <a:lstStyle/>
        <a:p>
          <a:endParaRPr lang="ru-RU"/>
        </a:p>
      </dgm:t>
    </dgm:pt>
    <dgm:pt modelId="{6359BA8F-3DB2-4AB9-BC77-68421FF35D5E}" type="sibTrans" cxnId="{C2B0C597-9D94-4EBC-907E-8992A0EE88B4}">
      <dgm:prSet/>
      <dgm:spPr/>
      <dgm:t>
        <a:bodyPr/>
        <a:lstStyle/>
        <a:p>
          <a:endParaRPr lang="ru-RU"/>
        </a:p>
      </dgm:t>
    </dgm:pt>
    <dgm:pt modelId="{D06B2EC4-715B-41A5-B820-F5751BFB8970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584F1277-6683-4C0C-A853-32F7463A2000}" type="parTrans" cxnId="{C4D735CB-C0C7-4B9B-9319-C3A6F723A9F6}">
      <dgm:prSet/>
      <dgm:spPr/>
      <dgm:t>
        <a:bodyPr/>
        <a:lstStyle/>
        <a:p>
          <a:endParaRPr lang="ru-RU"/>
        </a:p>
      </dgm:t>
    </dgm:pt>
    <dgm:pt modelId="{2626BF33-6145-4D03-9019-8C78513FF409}" type="sibTrans" cxnId="{C4D735CB-C0C7-4B9B-9319-C3A6F723A9F6}">
      <dgm:prSet/>
      <dgm:spPr/>
      <dgm:t>
        <a:bodyPr/>
        <a:lstStyle/>
        <a:p>
          <a:endParaRPr lang="ru-RU"/>
        </a:p>
      </dgm:t>
    </dgm:pt>
    <dgm:pt modelId="{BAA250AB-DB01-4915-AC07-EFDE23FAC84E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E81EBE5C-057E-4C38-8ACE-2A5E59BCDCD2}" type="parTrans" cxnId="{DBBF384B-D8BE-447C-9057-451E5BCE5B7E}">
      <dgm:prSet/>
      <dgm:spPr/>
      <dgm:t>
        <a:bodyPr/>
        <a:lstStyle/>
        <a:p>
          <a:endParaRPr lang="ru-RU"/>
        </a:p>
      </dgm:t>
    </dgm:pt>
    <dgm:pt modelId="{6B9AB670-4E38-4C8B-9EDB-A27A339D470F}" type="sibTrans" cxnId="{DBBF384B-D8BE-447C-9057-451E5BCE5B7E}">
      <dgm:prSet/>
      <dgm:spPr/>
      <dgm:t>
        <a:bodyPr/>
        <a:lstStyle/>
        <a:p>
          <a:endParaRPr lang="ru-RU"/>
        </a:p>
      </dgm:t>
    </dgm:pt>
    <dgm:pt modelId="{349EC0D4-D9AC-4ADC-B233-E66FFDE4B532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D0B39F40-F0F4-4570-A659-5ADDB9287E1C}" type="parTrans" cxnId="{69762C91-C958-4CB1-AFD1-1E8ED14F3AAB}">
      <dgm:prSet/>
      <dgm:spPr/>
      <dgm:t>
        <a:bodyPr/>
        <a:lstStyle/>
        <a:p>
          <a:endParaRPr lang="ru-RU"/>
        </a:p>
      </dgm:t>
    </dgm:pt>
    <dgm:pt modelId="{1CAD8CE7-4F9A-4407-AD4C-85CCBFA0BB9F}" type="sibTrans" cxnId="{69762C91-C958-4CB1-AFD1-1E8ED14F3AAB}">
      <dgm:prSet/>
      <dgm:spPr/>
      <dgm:t>
        <a:bodyPr/>
        <a:lstStyle/>
        <a:p>
          <a:endParaRPr lang="ru-RU"/>
        </a:p>
      </dgm:t>
    </dgm:pt>
    <dgm:pt modelId="{9C448BAC-F994-4F1C-B109-923D0BB5D2ED}" type="pres">
      <dgm:prSet presAssocID="{0DF93C87-BE5F-4B35-BFE6-53423731DD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34E727-5F2D-4376-8381-71FA7D0B22EA}" type="pres">
      <dgm:prSet presAssocID="{860F4D39-CD41-4985-BFA9-8F52CDE01D9E}" presName="centerShape" presStyleLbl="node0" presStyleIdx="0" presStyleCnt="1"/>
      <dgm:spPr/>
      <dgm:t>
        <a:bodyPr/>
        <a:lstStyle/>
        <a:p>
          <a:endParaRPr lang="ru-RU"/>
        </a:p>
      </dgm:t>
    </dgm:pt>
    <dgm:pt modelId="{BC4C54CF-769E-4E07-BDAD-0CAF3E8C2387}" type="pres">
      <dgm:prSet presAssocID="{92762102-DB9E-4E5C-8A22-36C077C88949}" presName="Name9" presStyleLbl="parChTrans1D2" presStyleIdx="0" presStyleCnt="4"/>
      <dgm:spPr/>
      <dgm:t>
        <a:bodyPr/>
        <a:lstStyle/>
        <a:p>
          <a:endParaRPr lang="ru-RU"/>
        </a:p>
      </dgm:t>
    </dgm:pt>
    <dgm:pt modelId="{7D21C551-2683-4755-847B-E4FFCBFA1943}" type="pres">
      <dgm:prSet presAssocID="{92762102-DB9E-4E5C-8A22-36C077C8894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9FD36E42-7209-4B45-AB32-2576E18347AD}" type="pres">
      <dgm:prSet presAssocID="{55A847BF-FCEE-4200-9465-9031DB08F9F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91E66-DC4F-479B-B07E-02144C86EDA2}" type="pres">
      <dgm:prSet presAssocID="{584F1277-6683-4C0C-A853-32F7463A2000}" presName="Name9" presStyleLbl="parChTrans1D2" presStyleIdx="1" presStyleCnt="4"/>
      <dgm:spPr/>
      <dgm:t>
        <a:bodyPr/>
        <a:lstStyle/>
        <a:p>
          <a:endParaRPr lang="ru-RU"/>
        </a:p>
      </dgm:t>
    </dgm:pt>
    <dgm:pt modelId="{11EBFE3F-A787-4457-92FB-A7FD0D7BF280}" type="pres">
      <dgm:prSet presAssocID="{584F1277-6683-4C0C-A853-32F7463A2000}" presName="connTx" presStyleLbl="parChTrans1D2" presStyleIdx="1" presStyleCnt="4"/>
      <dgm:spPr/>
      <dgm:t>
        <a:bodyPr/>
        <a:lstStyle/>
        <a:p>
          <a:endParaRPr lang="ru-RU"/>
        </a:p>
      </dgm:t>
    </dgm:pt>
    <dgm:pt modelId="{EA2D47D0-5B32-4BAD-9A5C-ADAF250688D4}" type="pres">
      <dgm:prSet presAssocID="{D06B2EC4-715B-41A5-B820-F5751BFB897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CCD9F-E57B-4282-BE63-BA9D96711516}" type="pres">
      <dgm:prSet presAssocID="{E81EBE5C-057E-4C38-8ACE-2A5E59BCDCD2}" presName="Name9" presStyleLbl="parChTrans1D2" presStyleIdx="2" presStyleCnt="4"/>
      <dgm:spPr/>
      <dgm:t>
        <a:bodyPr/>
        <a:lstStyle/>
        <a:p>
          <a:endParaRPr lang="ru-RU"/>
        </a:p>
      </dgm:t>
    </dgm:pt>
    <dgm:pt modelId="{6D235CDF-6853-4D95-B617-70166412E0C4}" type="pres">
      <dgm:prSet presAssocID="{E81EBE5C-057E-4C38-8ACE-2A5E59BCDCD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7AD5B4C2-4C73-41EF-B3FC-D6BEC50EC838}" type="pres">
      <dgm:prSet presAssocID="{BAA250AB-DB01-4915-AC07-EFDE23FAC84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C902F-9259-43FD-85C2-FC884261773C}" type="pres">
      <dgm:prSet presAssocID="{D0B39F40-F0F4-4570-A659-5ADDB9287E1C}" presName="Name9" presStyleLbl="parChTrans1D2" presStyleIdx="3" presStyleCnt="4"/>
      <dgm:spPr/>
      <dgm:t>
        <a:bodyPr/>
        <a:lstStyle/>
        <a:p>
          <a:endParaRPr lang="ru-RU"/>
        </a:p>
      </dgm:t>
    </dgm:pt>
    <dgm:pt modelId="{6E85A5EA-B531-47B4-835B-121572E1EC66}" type="pres">
      <dgm:prSet presAssocID="{D0B39F40-F0F4-4570-A659-5ADDB9287E1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08CD274-4EF7-4521-8EED-F845BD7455A9}" type="pres">
      <dgm:prSet presAssocID="{349EC0D4-D9AC-4ADC-B233-E66FFDE4B53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D565B3-3D77-4C4F-B13B-9C8D2376CA22}" type="presOf" srcId="{D06B2EC4-715B-41A5-B820-F5751BFB8970}" destId="{EA2D47D0-5B32-4BAD-9A5C-ADAF250688D4}" srcOrd="0" destOrd="0" presId="urn:microsoft.com/office/officeart/2005/8/layout/radial1"/>
    <dgm:cxn modelId="{DBBF384B-D8BE-447C-9057-451E5BCE5B7E}" srcId="{860F4D39-CD41-4985-BFA9-8F52CDE01D9E}" destId="{BAA250AB-DB01-4915-AC07-EFDE23FAC84E}" srcOrd="2" destOrd="0" parTransId="{E81EBE5C-057E-4C38-8ACE-2A5E59BCDCD2}" sibTransId="{6B9AB670-4E38-4C8B-9EDB-A27A339D470F}"/>
    <dgm:cxn modelId="{B07ACE88-CEBE-4D30-B250-762D40F4C5FA}" type="presOf" srcId="{D0B39F40-F0F4-4570-A659-5ADDB9287E1C}" destId="{FC4C902F-9259-43FD-85C2-FC884261773C}" srcOrd="0" destOrd="0" presId="urn:microsoft.com/office/officeart/2005/8/layout/radial1"/>
    <dgm:cxn modelId="{CBA79641-AC7B-412B-AD7E-DA7EEE3EEE31}" type="presOf" srcId="{584F1277-6683-4C0C-A853-32F7463A2000}" destId="{11EBFE3F-A787-4457-92FB-A7FD0D7BF280}" srcOrd="1" destOrd="0" presId="urn:microsoft.com/office/officeart/2005/8/layout/radial1"/>
    <dgm:cxn modelId="{A6B24C5F-46D2-400B-BD51-C8F574AC4951}" type="presOf" srcId="{92762102-DB9E-4E5C-8A22-36C077C88949}" destId="{7D21C551-2683-4755-847B-E4FFCBFA1943}" srcOrd="1" destOrd="0" presId="urn:microsoft.com/office/officeart/2005/8/layout/radial1"/>
    <dgm:cxn modelId="{1239A961-E432-4594-B9A4-981EEA86CAC8}" type="presOf" srcId="{BAA250AB-DB01-4915-AC07-EFDE23FAC84E}" destId="{7AD5B4C2-4C73-41EF-B3FC-D6BEC50EC838}" srcOrd="0" destOrd="0" presId="urn:microsoft.com/office/officeart/2005/8/layout/radial1"/>
    <dgm:cxn modelId="{1817E0B5-57A9-4587-9249-2E55165076DD}" type="presOf" srcId="{D0B39F40-F0F4-4570-A659-5ADDB9287E1C}" destId="{6E85A5EA-B531-47B4-835B-121572E1EC66}" srcOrd="1" destOrd="0" presId="urn:microsoft.com/office/officeart/2005/8/layout/radial1"/>
    <dgm:cxn modelId="{B0EA3379-29DA-4F10-A834-C3F13A703646}" type="presOf" srcId="{349EC0D4-D9AC-4ADC-B233-E66FFDE4B532}" destId="{108CD274-4EF7-4521-8EED-F845BD7455A9}" srcOrd="0" destOrd="0" presId="urn:microsoft.com/office/officeart/2005/8/layout/radial1"/>
    <dgm:cxn modelId="{24F4A6E0-20BC-4593-8451-14313EEE2E5E}" type="presOf" srcId="{E81EBE5C-057E-4C38-8ACE-2A5E59BCDCD2}" destId="{979CCD9F-E57B-4282-BE63-BA9D96711516}" srcOrd="0" destOrd="0" presId="urn:microsoft.com/office/officeart/2005/8/layout/radial1"/>
    <dgm:cxn modelId="{DE69E3F1-BF80-4FF3-B6C7-C28770A7A1AF}" type="presOf" srcId="{860F4D39-CD41-4985-BFA9-8F52CDE01D9E}" destId="{2534E727-5F2D-4376-8381-71FA7D0B22EA}" srcOrd="0" destOrd="0" presId="urn:microsoft.com/office/officeart/2005/8/layout/radial1"/>
    <dgm:cxn modelId="{09A85E57-7051-4F41-9E19-8B248EB1D5B0}" type="presOf" srcId="{0DF93C87-BE5F-4B35-BFE6-53423731DDD7}" destId="{9C448BAC-F994-4F1C-B109-923D0BB5D2ED}" srcOrd="0" destOrd="0" presId="urn:microsoft.com/office/officeart/2005/8/layout/radial1"/>
    <dgm:cxn modelId="{C2B0C597-9D94-4EBC-907E-8992A0EE88B4}" srcId="{860F4D39-CD41-4985-BFA9-8F52CDE01D9E}" destId="{55A847BF-FCEE-4200-9465-9031DB08F9F2}" srcOrd="0" destOrd="0" parTransId="{92762102-DB9E-4E5C-8A22-36C077C88949}" sibTransId="{6359BA8F-3DB2-4AB9-BC77-68421FF35D5E}"/>
    <dgm:cxn modelId="{18A232BC-FB70-446C-98C8-5130A9A2F619}" srcId="{0DF93C87-BE5F-4B35-BFE6-53423731DDD7}" destId="{860F4D39-CD41-4985-BFA9-8F52CDE01D9E}" srcOrd="0" destOrd="0" parTransId="{2DD8B153-DFDB-419B-A37E-91CDB3C30A4D}" sibTransId="{A99BBBF2-A53B-49CD-A69B-C01284B6E1BA}"/>
    <dgm:cxn modelId="{C1EB16CE-7194-4631-A879-41AF606B20D7}" type="presOf" srcId="{55A847BF-FCEE-4200-9465-9031DB08F9F2}" destId="{9FD36E42-7209-4B45-AB32-2576E18347AD}" srcOrd="0" destOrd="0" presId="urn:microsoft.com/office/officeart/2005/8/layout/radial1"/>
    <dgm:cxn modelId="{69762C91-C958-4CB1-AFD1-1E8ED14F3AAB}" srcId="{860F4D39-CD41-4985-BFA9-8F52CDE01D9E}" destId="{349EC0D4-D9AC-4ADC-B233-E66FFDE4B532}" srcOrd="3" destOrd="0" parTransId="{D0B39F40-F0F4-4570-A659-5ADDB9287E1C}" sibTransId="{1CAD8CE7-4F9A-4407-AD4C-85CCBFA0BB9F}"/>
    <dgm:cxn modelId="{C4D735CB-C0C7-4B9B-9319-C3A6F723A9F6}" srcId="{860F4D39-CD41-4985-BFA9-8F52CDE01D9E}" destId="{D06B2EC4-715B-41A5-B820-F5751BFB8970}" srcOrd="1" destOrd="0" parTransId="{584F1277-6683-4C0C-A853-32F7463A2000}" sibTransId="{2626BF33-6145-4D03-9019-8C78513FF409}"/>
    <dgm:cxn modelId="{B5B16BAC-1233-48EB-A851-9DD127C995F6}" type="presOf" srcId="{92762102-DB9E-4E5C-8A22-36C077C88949}" destId="{BC4C54CF-769E-4E07-BDAD-0CAF3E8C2387}" srcOrd="0" destOrd="0" presId="urn:microsoft.com/office/officeart/2005/8/layout/radial1"/>
    <dgm:cxn modelId="{6CAA5531-1D96-4DA0-82E1-B3A0D6693F52}" type="presOf" srcId="{584F1277-6683-4C0C-A853-32F7463A2000}" destId="{47D91E66-DC4F-479B-B07E-02144C86EDA2}" srcOrd="0" destOrd="0" presId="urn:microsoft.com/office/officeart/2005/8/layout/radial1"/>
    <dgm:cxn modelId="{577DB67E-D9CF-4B32-8DB5-D0278594A03C}" type="presOf" srcId="{E81EBE5C-057E-4C38-8ACE-2A5E59BCDCD2}" destId="{6D235CDF-6853-4D95-B617-70166412E0C4}" srcOrd="1" destOrd="0" presId="urn:microsoft.com/office/officeart/2005/8/layout/radial1"/>
    <dgm:cxn modelId="{923B4A0D-C79A-4D87-9264-BC5A9909FCBD}" type="presParOf" srcId="{9C448BAC-F994-4F1C-B109-923D0BB5D2ED}" destId="{2534E727-5F2D-4376-8381-71FA7D0B22EA}" srcOrd="0" destOrd="0" presId="urn:microsoft.com/office/officeart/2005/8/layout/radial1"/>
    <dgm:cxn modelId="{3F4739C5-EFF2-49A0-A548-C5C32BA62AB7}" type="presParOf" srcId="{9C448BAC-F994-4F1C-B109-923D0BB5D2ED}" destId="{BC4C54CF-769E-4E07-BDAD-0CAF3E8C2387}" srcOrd="1" destOrd="0" presId="urn:microsoft.com/office/officeart/2005/8/layout/radial1"/>
    <dgm:cxn modelId="{D9FDC435-A4DF-4E46-9796-65C3A9B675C0}" type="presParOf" srcId="{BC4C54CF-769E-4E07-BDAD-0CAF3E8C2387}" destId="{7D21C551-2683-4755-847B-E4FFCBFA1943}" srcOrd="0" destOrd="0" presId="urn:microsoft.com/office/officeart/2005/8/layout/radial1"/>
    <dgm:cxn modelId="{ECFAABC0-D57A-4B74-8F1A-8E6864F759B5}" type="presParOf" srcId="{9C448BAC-F994-4F1C-B109-923D0BB5D2ED}" destId="{9FD36E42-7209-4B45-AB32-2576E18347AD}" srcOrd="2" destOrd="0" presId="urn:microsoft.com/office/officeart/2005/8/layout/radial1"/>
    <dgm:cxn modelId="{DB3BC7F2-A2BC-4789-B02C-4CBC98A12832}" type="presParOf" srcId="{9C448BAC-F994-4F1C-B109-923D0BB5D2ED}" destId="{47D91E66-DC4F-479B-B07E-02144C86EDA2}" srcOrd="3" destOrd="0" presId="urn:microsoft.com/office/officeart/2005/8/layout/radial1"/>
    <dgm:cxn modelId="{83B2EA07-1FFC-4A6D-8A3C-BEA1D0661FD8}" type="presParOf" srcId="{47D91E66-DC4F-479B-B07E-02144C86EDA2}" destId="{11EBFE3F-A787-4457-92FB-A7FD0D7BF280}" srcOrd="0" destOrd="0" presId="urn:microsoft.com/office/officeart/2005/8/layout/radial1"/>
    <dgm:cxn modelId="{8220D240-E55D-4DC5-8612-3015BB875172}" type="presParOf" srcId="{9C448BAC-F994-4F1C-B109-923D0BB5D2ED}" destId="{EA2D47D0-5B32-4BAD-9A5C-ADAF250688D4}" srcOrd="4" destOrd="0" presId="urn:microsoft.com/office/officeart/2005/8/layout/radial1"/>
    <dgm:cxn modelId="{C015DA1C-F5CA-45D0-AC1E-975D033D2ACC}" type="presParOf" srcId="{9C448BAC-F994-4F1C-B109-923D0BB5D2ED}" destId="{979CCD9F-E57B-4282-BE63-BA9D96711516}" srcOrd="5" destOrd="0" presId="urn:microsoft.com/office/officeart/2005/8/layout/radial1"/>
    <dgm:cxn modelId="{1E0EACF3-C21F-41D3-919E-50A43900545C}" type="presParOf" srcId="{979CCD9F-E57B-4282-BE63-BA9D96711516}" destId="{6D235CDF-6853-4D95-B617-70166412E0C4}" srcOrd="0" destOrd="0" presId="urn:microsoft.com/office/officeart/2005/8/layout/radial1"/>
    <dgm:cxn modelId="{23080EDC-A443-4DF0-8F1D-4D000DE4AFD8}" type="presParOf" srcId="{9C448BAC-F994-4F1C-B109-923D0BB5D2ED}" destId="{7AD5B4C2-4C73-41EF-B3FC-D6BEC50EC838}" srcOrd="6" destOrd="0" presId="urn:microsoft.com/office/officeart/2005/8/layout/radial1"/>
    <dgm:cxn modelId="{446E226A-2637-4B72-99CA-57E1D06D505A}" type="presParOf" srcId="{9C448BAC-F994-4F1C-B109-923D0BB5D2ED}" destId="{FC4C902F-9259-43FD-85C2-FC884261773C}" srcOrd="7" destOrd="0" presId="urn:microsoft.com/office/officeart/2005/8/layout/radial1"/>
    <dgm:cxn modelId="{3C01193A-EDF7-4109-9D8E-BA18B6D4A581}" type="presParOf" srcId="{FC4C902F-9259-43FD-85C2-FC884261773C}" destId="{6E85A5EA-B531-47B4-835B-121572E1EC66}" srcOrd="0" destOrd="0" presId="urn:microsoft.com/office/officeart/2005/8/layout/radial1"/>
    <dgm:cxn modelId="{B6980C23-D2D3-492A-A1C6-A5F0D0A524FF}" type="presParOf" srcId="{9C448BAC-F994-4F1C-B109-923D0BB5D2ED}" destId="{108CD274-4EF7-4521-8EED-F845BD7455A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581D72-9DD2-4E3D-BC04-BFEFDBDA226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52F5173-89F6-42A3-9B00-8EB6DA8029B9}" type="pres">
      <dgm:prSet presAssocID="{0B581D72-9DD2-4E3D-BC04-BFEFDBDA2266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71EB25C2-915A-47B2-AACE-174FC493795B}" type="presOf" srcId="{0B581D72-9DD2-4E3D-BC04-BFEFDBDA2266}" destId="{F52F5173-89F6-42A3-9B00-8EB6DA8029B9}" srcOrd="0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B919EE-DDCD-4D2E-9A4C-D999F6726299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9DA9B9D5-9C31-4401-B353-0B0F06B62B39}">
      <dgm:prSet phldrT="[Текст]" custT="1"/>
      <dgm:spPr/>
      <dgm:t>
        <a:bodyPr/>
        <a:lstStyle/>
        <a:p>
          <a:r>
            <a:rPr lang="en-US" sz="1800" b="1" dirty="0" smtClean="0">
              <a:latin typeface="Arial" pitchFamily="34" charset="0"/>
              <a:cs typeface="Arial" pitchFamily="34" charset="0"/>
            </a:rPr>
            <a:t>second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D9F97FC6-38C0-4EFF-9673-AD1AC793FF5B}" type="parTrans" cxnId="{29757D67-1E8F-4E87-BD2A-6C6C4CC54DC4}">
      <dgm:prSet/>
      <dgm:spPr/>
      <dgm:t>
        <a:bodyPr/>
        <a:lstStyle/>
        <a:p>
          <a:endParaRPr lang="ru-RU"/>
        </a:p>
      </dgm:t>
    </dgm:pt>
    <dgm:pt modelId="{9D96C94B-B878-4730-AB33-067667F7E94C}" type="sibTrans" cxnId="{29757D67-1E8F-4E87-BD2A-6C6C4CC54DC4}">
      <dgm:prSet/>
      <dgm:spPr/>
      <dgm:t>
        <a:bodyPr/>
        <a:lstStyle/>
        <a:p>
          <a:endParaRPr lang="ru-RU"/>
        </a:p>
      </dgm:t>
    </dgm:pt>
    <dgm:pt modelId="{5EC1EF0C-9273-4522-A0B9-F9296198C96A}">
      <dgm:prSet phldrT="[Текст]" custT="1"/>
      <dgm:spPr/>
      <dgm:t>
        <a:bodyPr/>
        <a:lstStyle/>
        <a:p>
          <a:r>
            <a:rPr lang="en-US" sz="1800" b="1" dirty="0" smtClean="0">
              <a:latin typeface="Arial" pitchFamily="34" charset="0"/>
              <a:cs typeface="Arial" pitchFamily="34" charset="0"/>
            </a:rPr>
            <a:t>minute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9091F1B9-2B90-47DF-B623-CA0F72BB5A82}" type="parTrans" cxnId="{D4C9CD56-166E-4067-9C88-3CEDF97ABD69}">
      <dgm:prSet/>
      <dgm:spPr/>
      <dgm:t>
        <a:bodyPr/>
        <a:lstStyle/>
        <a:p>
          <a:endParaRPr lang="ru-RU"/>
        </a:p>
      </dgm:t>
    </dgm:pt>
    <dgm:pt modelId="{2EA2EE97-B45C-46CD-91B3-FFD671018FBA}" type="sibTrans" cxnId="{D4C9CD56-166E-4067-9C88-3CEDF97ABD69}">
      <dgm:prSet/>
      <dgm:spPr/>
      <dgm:t>
        <a:bodyPr/>
        <a:lstStyle/>
        <a:p>
          <a:endParaRPr lang="ru-RU"/>
        </a:p>
      </dgm:t>
    </dgm:pt>
    <dgm:pt modelId="{D56063A9-D9A3-4390-B4EF-C0A67078A11C}">
      <dgm:prSet phldrT="[Текст]" custT="1"/>
      <dgm:spPr/>
      <dgm:t>
        <a:bodyPr/>
        <a:lstStyle/>
        <a:p>
          <a:r>
            <a:rPr lang="en-US" sz="1800" b="1" dirty="0" smtClean="0">
              <a:latin typeface="Arial" pitchFamily="34" charset="0"/>
              <a:cs typeface="Arial" pitchFamily="34" charset="0"/>
            </a:rPr>
            <a:t>hour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3492B122-2ADC-46FF-B0C6-1A332EC95967}" type="parTrans" cxnId="{FDE0F44F-644F-4D8F-BFCF-1D33E983EE3A}">
      <dgm:prSet/>
      <dgm:spPr/>
      <dgm:t>
        <a:bodyPr/>
        <a:lstStyle/>
        <a:p>
          <a:endParaRPr lang="ru-RU"/>
        </a:p>
      </dgm:t>
    </dgm:pt>
    <dgm:pt modelId="{312996FE-3458-4E56-BCBD-49072DD51EF8}" type="sibTrans" cxnId="{FDE0F44F-644F-4D8F-BFCF-1D33E983EE3A}">
      <dgm:prSet/>
      <dgm:spPr/>
      <dgm:t>
        <a:bodyPr/>
        <a:lstStyle/>
        <a:p>
          <a:endParaRPr lang="ru-RU"/>
        </a:p>
      </dgm:t>
    </dgm:pt>
    <dgm:pt modelId="{D7C72378-1CFA-4634-A0C4-8079DE51037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en-US" sz="1800" b="1" dirty="0" smtClean="0">
              <a:latin typeface="Arial" pitchFamily="34" charset="0"/>
              <a:cs typeface="Arial" pitchFamily="34" charset="0"/>
            </a:rPr>
            <a:t>day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0A3E0D21-58A7-4F27-8D66-B22F2DDE5240}" type="parTrans" cxnId="{8E3FC98B-51D6-4B70-B590-EBB9A777F8DA}">
      <dgm:prSet/>
      <dgm:spPr/>
      <dgm:t>
        <a:bodyPr/>
        <a:lstStyle/>
        <a:p>
          <a:endParaRPr lang="ru-RU"/>
        </a:p>
      </dgm:t>
    </dgm:pt>
    <dgm:pt modelId="{2A62E252-3FE7-460F-A68B-378CD608D300}" type="sibTrans" cxnId="{8E3FC98B-51D6-4B70-B590-EBB9A777F8DA}">
      <dgm:prSet/>
      <dgm:spPr/>
      <dgm:t>
        <a:bodyPr/>
        <a:lstStyle/>
        <a:p>
          <a:endParaRPr lang="ru-RU"/>
        </a:p>
      </dgm:t>
    </dgm:pt>
    <dgm:pt modelId="{3F1B01F0-F108-4126-927E-9CF80824E059}">
      <dgm:prSet phldrT="[Текст]" custT="1"/>
      <dgm:spPr/>
      <dgm:t>
        <a:bodyPr/>
        <a:lstStyle/>
        <a:p>
          <a:r>
            <a:rPr lang="en-US" sz="1800" b="1" dirty="0" smtClean="0">
              <a:latin typeface="Arial" pitchFamily="34" charset="0"/>
              <a:cs typeface="Arial" pitchFamily="34" charset="0"/>
            </a:rPr>
            <a:t>century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A6144640-698F-4F2D-A445-5C9B2B78A26C}" type="parTrans" cxnId="{0F7A370D-E10F-4842-84DC-05EA3E59D26E}">
      <dgm:prSet/>
      <dgm:spPr/>
      <dgm:t>
        <a:bodyPr/>
        <a:lstStyle/>
        <a:p>
          <a:endParaRPr lang="ru-RU"/>
        </a:p>
      </dgm:t>
    </dgm:pt>
    <dgm:pt modelId="{D39FE891-B069-4AB9-8F5F-0B42059BC26D}" type="sibTrans" cxnId="{0F7A370D-E10F-4842-84DC-05EA3E59D26E}">
      <dgm:prSet/>
      <dgm:spPr/>
      <dgm:t>
        <a:bodyPr/>
        <a:lstStyle/>
        <a:p>
          <a:endParaRPr lang="ru-RU"/>
        </a:p>
      </dgm:t>
    </dgm:pt>
    <dgm:pt modelId="{50755FC0-DD4F-40F4-A86F-04C7C3B9DE1D}">
      <dgm:prSet phldrT="[Текст]" custT="1"/>
      <dgm:spPr/>
      <dgm:t>
        <a:bodyPr/>
        <a:lstStyle/>
        <a:p>
          <a:r>
            <a:rPr lang="en-US" sz="1800" b="1" dirty="0" smtClean="0">
              <a:latin typeface="Arial" pitchFamily="34" charset="0"/>
              <a:cs typeface="Arial" pitchFamily="34" charset="0"/>
            </a:rPr>
            <a:t>year 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7BB35D23-0435-4850-AAB2-075160526D17}" type="parTrans" cxnId="{EA53B53C-6DAA-4C7E-B0BC-89B99E03E8D1}">
      <dgm:prSet/>
      <dgm:spPr/>
      <dgm:t>
        <a:bodyPr/>
        <a:lstStyle/>
        <a:p>
          <a:endParaRPr lang="ru-RU"/>
        </a:p>
      </dgm:t>
    </dgm:pt>
    <dgm:pt modelId="{8088E493-84AB-4444-A560-C5EA0A917916}" type="sibTrans" cxnId="{EA53B53C-6DAA-4C7E-B0BC-89B99E03E8D1}">
      <dgm:prSet/>
      <dgm:spPr/>
      <dgm:t>
        <a:bodyPr/>
        <a:lstStyle/>
        <a:p>
          <a:endParaRPr lang="ru-RU"/>
        </a:p>
      </dgm:t>
    </dgm:pt>
    <dgm:pt modelId="{60BBC822-CC3B-4FEA-98C8-7CD25F6F32EC}">
      <dgm:prSet phldrT="[Текст]" custT="1"/>
      <dgm:spPr/>
      <dgm:t>
        <a:bodyPr/>
        <a:lstStyle/>
        <a:p>
          <a:endParaRPr lang="en-US" sz="1300" b="1" dirty="0" smtClean="0">
            <a:latin typeface="Arial" pitchFamily="34" charset="0"/>
            <a:cs typeface="Arial" pitchFamily="34" charset="0"/>
          </a:endParaRPr>
        </a:p>
        <a:p>
          <a:r>
            <a:rPr lang="en-US" sz="1800" b="1" dirty="0" smtClean="0">
              <a:latin typeface="Arial" pitchFamily="34" charset="0"/>
              <a:cs typeface="Arial" pitchFamily="34" charset="0"/>
            </a:rPr>
            <a:t>month</a:t>
          </a:r>
          <a:r>
            <a:rPr lang="ru-RU" sz="1800" b="1" dirty="0">
              <a:latin typeface="Arial" pitchFamily="34" charset="0"/>
              <a:cs typeface="Arial" pitchFamily="34" charset="0"/>
            </a:rPr>
            <a:t/>
          </a:r>
          <a:br>
            <a:rPr lang="ru-RU" sz="1800" b="1" dirty="0">
              <a:latin typeface="Arial" pitchFamily="34" charset="0"/>
              <a:cs typeface="Arial" pitchFamily="34" charset="0"/>
            </a:rPr>
          </a:b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082B8713-ECA8-4606-8F92-FF2A5FAEB38C}" type="parTrans" cxnId="{E9A690AC-DBB1-455E-9AF3-77B8D7C3DF8F}">
      <dgm:prSet/>
      <dgm:spPr/>
      <dgm:t>
        <a:bodyPr/>
        <a:lstStyle/>
        <a:p>
          <a:endParaRPr lang="ru-RU"/>
        </a:p>
      </dgm:t>
    </dgm:pt>
    <dgm:pt modelId="{5AF6EA21-E6C1-4915-9743-1B7D78A4B7E1}" type="sibTrans" cxnId="{E9A690AC-DBB1-455E-9AF3-77B8D7C3DF8F}">
      <dgm:prSet/>
      <dgm:spPr/>
      <dgm:t>
        <a:bodyPr/>
        <a:lstStyle/>
        <a:p>
          <a:endParaRPr lang="ru-RU"/>
        </a:p>
      </dgm:t>
    </dgm:pt>
    <dgm:pt modelId="{C52146ED-F923-4E91-8833-00D18B45F5C1}">
      <dgm:prSet phldrT="[Текст]" custT="1"/>
      <dgm:spPr/>
      <dgm:t>
        <a:bodyPr/>
        <a:lstStyle/>
        <a:p>
          <a:endParaRPr lang="en-US" sz="1200" dirty="0" smtClean="0"/>
        </a:p>
        <a:p>
          <a:r>
            <a:rPr lang="en-US" sz="1200" dirty="0" smtClean="0"/>
            <a:t> </a:t>
          </a:r>
          <a:r>
            <a:rPr lang="en-US" sz="1800" b="1" dirty="0" smtClean="0">
              <a:latin typeface="Arial" pitchFamily="34" charset="0"/>
              <a:cs typeface="Arial" pitchFamily="34" charset="0"/>
            </a:rPr>
            <a:t>week</a:t>
          </a:r>
          <a:r>
            <a:rPr lang="ru-RU" sz="1800" b="1" dirty="0">
              <a:latin typeface="Arial" pitchFamily="34" charset="0"/>
              <a:cs typeface="Arial" pitchFamily="34" charset="0"/>
            </a:rPr>
            <a:t/>
          </a:r>
          <a:br>
            <a:rPr lang="ru-RU" sz="1800" b="1" dirty="0">
              <a:latin typeface="Arial" pitchFamily="34" charset="0"/>
              <a:cs typeface="Arial" pitchFamily="34" charset="0"/>
            </a:rPr>
          </a:b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9BCA7BC1-5B97-4B7E-B364-7A7F96418A69}" type="parTrans" cxnId="{C638D260-81A7-45DB-BA93-DDDBE6305D24}">
      <dgm:prSet/>
      <dgm:spPr/>
      <dgm:t>
        <a:bodyPr/>
        <a:lstStyle/>
        <a:p>
          <a:endParaRPr lang="ru-RU"/>
        </a:p>
      </dgm:t>
    </dgm:pt>
    <dgm:pt modelId="{5374C19D-50DD-466E-90A3-7D77E99C1093}" type="sibTrans" cxnId="{C638D260-81A7-45DB-BA93-DDDBE6305D24}">
      <dgm:prSet/>
      <dgm:spPr/>
      <dgm:t>
        <a:bodyPr/>
        <a:lstStyle/>
        <a:p>
          <a:endParaRPr lang="ru-RU"/>
        </a:p>
      </dgm:t>
    </dgm:pt>
    <dgm:pt modelId="{AF11E6DC-B2EB-4BC3-B54C-51122DC2708F}" type="pres">
      <dgm:prSet presAssocID="{3EB919EE-DDCD-4D2E-9A4C-D999F6726299}" presName="Name0" presStyleCnt="0">
        <dgm:presLayoutVars>
          <dgm:dir/>
          <dgm:animLvl val="lvl"/>
          <dgm:resizeHandles val="exact"/>
        </dgm:presLayoutVars>
      </dgm:prSet>
      <dgm:spPr/>
    </dgm:pt>
    <dgm:pt modelId="{2DCCFEB2-7683-463D-85B4-FDA08A6D0E49}" type="pres">
      <dgm:prSet presAssocID="{9DA9B9D5-9C31-4401-B353-0B0F06B62B39}" presName="parTxOnly" presStyleLbl="node1" presStyleIdx="0" presStyleCnt="8" custLinFactNeighborX="256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8C06E-FDDE-4829-9354-AACF1A89B125}" type="pres">
      <dgm:prSet presAssocID="{9D96C94B-B878-4730-AB33-067667F7E94C}" presName="parTxOnlySpace" presStyleCnt="0"/>
      <dgm:spPr/>
    </dgm:pt>
    <dgm:pt modelId="{7282455B-609C-42AF-839E-1599529C2515}" type="pres">
      <dgm:prSet presAssocID="{5EC1EF0C-9273-4522-A0B9-F9296198C96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79597-8248-49BE-9E9A-D0CD9C3EA475}" type="pres">
      <dgm:prSet presAssocID="{2EA2EE97-B45C-46CD-91B3-FFD671018FBA}" presName="parTxOnlySpace" presStyleCnt="0"/>
      <dgm:spPr/>
    </dgm:pt>
    <dgm:pt modelId="{8BF940ED-20A9-4076-90E7-1E9EABDFE6C0}" type="pres">
      <dgm:prSet presAssocID="{D56063A9-D9A3-4390-B4EF-C0A67078A11C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21919-987C-48F4-BC51-641A35030668}" type="pres">
      <dgm:prSet presAssocID="{312996FE-3458-4E56-BCBD-49072DD51EF8}" presName="parTxOnlySpace" presStyleCnt="0"/>
      <dgm:spPr/>
    </dgm:pt>
    <dgm:pt modelId="{5C43A4CB-92DE-40D1-AE43-ABD28C56B1D8}" type="pres">
      <dgm:prSet presAssocID="{D7C72378-1CFA-4634-A0C4-8079DE51037C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894DE-00A2-4928-A94B-8E8F62026DB3}" type="pres">
      <dgm:prSet presAssocID="{2A62E252-3FE7-460F-A68B-378CD608D300}" presName="parTxOnlySpace" presStyleCnt="0"/>
      <dgm:spPr/>
    </dgm:pt>
    <dgm:pt modelId="{B3472443-A180-4125-AEA5-281596AB58A9}" type="pres">
      <dgm:prSet presAssocID="{C52146ED-F923-4E91-8833-00D18B45F5C1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C512E-5217-4FBE-AB78-EA2CA74A3F8F}" type="pres">
      <dgm:prSet presAssocID="{5374C19D-50DD-466E-90A3-7D77E99C1093}" presName="parTxOnlySpace" presStyleCnt="0"/>
      <dgm:spPr/>
    </dgm:pt>
    <dgm:pt modelId="{ED08923A-FD76-4A06-8C70-7B09A566E8C2}" type="pres">
      <dgm:prSet presAssocID="{60BBC822-CC3B-4FEA-98C8-7CD25F6F32EC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28C46-3427-4E5A-A775-3D099086134A}" type="pres">
      <dgm:prSet presAssocID="{5AF6EA21-E6C1-4915-9743-1B7D78A4B7E1}" presName="parTxOnlySpace" presStyleCnt="0"/>
      <dgm:spPr/>
    </dgm:pt>
    <dgm:pt modelId="{F92763FD-CBFF-4232-A533-AFD851436FB6}" type="pres">
      <dgm:prSet presAssocID="{50755FC0-DD4F-40F4-A86F-04C7C3B9DE1D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05824-9112-4DBA-9609-742B1F62004C}" type="pres">
      <dgm:prSet presAssocID="{8088E493-84AB-4444-A560-C5EA0A917916}" presName="parTxOnlySpace" presStyleCnt="0"/>
      <dgm:spPr/>
    </dgm:pt>
    <dgm:pt modelId="{858F0DD3-13B4-464C-A194-AD303915998C}" type="pres">
      <dgm:prSet presAssocID="{3F1B01F0-F108-4126-927E-9CF80824E059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47B682-9A32-4B98-826A-5ECEE897B469}" type="presOf" srcId="{3F1B01F0-F108-4126-927E-9CF80824E059}" destId="{858F0DD3-13B4-464C-A194-AD303915998C}" srcOrd="0" destOrd="0" presId="urn:microsoft.com/office/officeart/2005/8/layout/chevron1"/>
    <dgm:cxn modelId="{EA53B53C-6DAA-4C7E-B0BC-89B99E03E8D1}" srcId="{3EB919EE-DDCD-4D2E-9A4C-D999F6726299}" destId="{50755FC0-DD4F-40F4-A86F-04C7C3B9DE1D}" srcOrd="6" destOrd="0" parTransId="{7BB35D23-0435-4850-AAB2-075160526D17}" sibTransId="{8088E493-84AB-4444-A560-C5EA0A917916}"/>
    <dgm:cxn modelId="{BAF4F643-C48A-40E0-A94B-EDFA357F1988}" type="presOf" srcId="{C52146ED-F923-4E91-8833-00D18B45F5C1}" destId="{B3472443-A180-4125-AEA5-281596AB58A9}" srcOrd="0" destOrd="0" presId="urn:microsoft.com/office/officeart/2005/8/layout/chevron1"/>
    <dgm:cxn modelId="{715F1364-237B-4560-B436-D29FF9B7FD5B}" type="presOf" srcId="{9DA9B9D5-9C31-4401-B353-0B0F06B62B39}" destId="{2DCCFEB2-7683-463D-85B4-FDA08A6D0E49}" srcOrd="0" destOrd="0" presId="urn:microsoft.com/office/officeart/2005/8/layout/chevron1"/>
    <dgm:cxn modelId="{FDE0F44F-644F-4D8F-BFCF-1D33E983EE3A}" srcId="{3EB919EE-DDCD-4D2E-9A4C-D999F6726299}" destId="{D56063A9-D9A3-4390-B4EF-C0A67078A11C}" srcOrd="2" destOrd="0" parTransId="{3492B122-2ADC-46FF-B0C6-1A332EC95967}" sibTransId="{312996FE-3458-4E56-BCBD-49072DD51EF8}"/>
    <dgm:cxn modelId="{0F7A370D-E10F-4842-84DC-05EA3E59D26E}" srcId="{3EB919EE-DDCD-4D2E-9A4C-D999F6726299}" destId="{3F1B01F0-F108-4126-927E-9CF80824E059}" srcOrd="7" destOrd="0" parTransId="{A6144640-698F-4F2D-A445-5C9B2B78A26C}" sibTransId="{D39FE891-B069-4AB9-8F5F-0B42059BC26D}"/>
    <dgm:cxn modelId="{8E3FC98B-51D6-4B70-B590-EBB9A777F8DA}" srcId="{3EB919EE-DDCD-4D2E-9A4C-D999F6726299}" destId="{D7C72378-1CFA-4634-A0C4-8079DE51037C}" srcOrd="3" destOrd="0" parTransId="{0A3E0D21-58A7-4F27-8D66-B22F2DDE5240}" sibTransId="{2A62E252-3FE7-460F-A68B-378CD608D300}"/>
    <dgm:cxn modelId="{E9A690AC-DBB1-455E-9AF3-77B8D7C3DF8F}" srcId="{3EB919EE-DDCD-4D2E-9A4C-D999F6726299}" destId="{60BBC822-CC3B-4FEA-98C8-7CD25F6F32EC}" srcOrd="5" destOrd="0" parTransId="{082B8713-ECA8-4606-8F92-FF2A5FAEB38C}" sibTransId="{5AF6EA21-E6C1-4915-9743-1B7D78A4B7E1}"/>
    <dgm:cxn modelId="{DFD929C7-C127-4505-B673-7E6A0F0D0250}" type="presOf" srcId="{60BBC822-CC3B-4FEA-98C8-7CD25F6F32EC}" destId="{ED08923A-FD76-4A06-8C70-7B09A566E8C2}" srcOrd="0" destOrd="0" presId="urn:microsoft.com/office/officeart/2005/8/layout/chevron1"/>
    <dgm:cxn modelId="{2CB09FD3-AC04-4163-AF1B-ADC196BFAE5C}" type="presOf" srcId="{5EC1EF0C-9273-4522-A0B9-F9296198C96A}" destId="{7282455B-609C-42AF-839E-1599529C2515}" srcOrd="0" destOrd="0" presId="urn:microsoft.com/office/officeart/2005/8/layout/chevron1"/>
    <dgm:cxn modelId="{D4C9CD56-166E-4067-9C88-3CEDF97ABD69}" srcId="{3EB919EE-DDCD-4D2E-9A4C-D999F6726299}" destId="{5EC1EF0C-9273-4522-A0B9-F9296198C96A}" srcOrd="1" destOrd="0" parTransId="{9091F1B9-2B90-47DF-B623-CA0F72BB5A82}" sibTransId="{2EA2EE97-B45C-46CD-91B3-FFD671018FBA}"/>
    <dgm:cxn modelId="{3CBD0395-913D-498B-80C3-C90B4E0E9008}" type="presOf" srcId="{D56063A9-D9A3-4390-B4EF-C0A67078A11C}" destId="{8BF940ED-20A9-4076-90E7-1E9EABDFE6C0}" srcOrd="0" destOrd="0" presId="urn:microsoft.com/office/officeart/2005/8/layout/chevron1"/>
    <dgm:cxn modelId="{1B0F67B3-05AB-406A-B56B-4A1717467AB7}" type="presOf" srcId="{3EB919EE-DDCD-4D2E-9A4C-D999F6726299}" destId="{AF11E6DC-B2EB-4BC3-B54C-51122DC2708F}" srcOrd="0" destOrd="0" presId="urn:microsoft.com/office/officeart/2005/8/layout/chevron1"/>
    <dgm:cxn modelId="{29757D67-1E8F-4E87-BD2A-6C6C4CC54DC4}" srcId="{3EB919EE-DDCD-4D2E-9A4C-D999F6726299}" destId="{9DA9B9D5-9C31-4401-B353-0B0F06B62B39}" srcOrd="0" destOrd="0" parTransId="{D9F97FC6-38C0-4EFF-9673-AD1AC793FF5B}" sibTransId="{9D96C94B-B878-4730-AB33-067667F7E94C}"/>
    <dgm:cxn modelId="{C638D260-81A7-45DB-BA93-DDDBE6305D24}" srcId="{3EB919EE-DDCD-4D2E-9A4C-D999F6726299}" destId="{C52146ED-F923-4E91-8833-00D18B45F5C1}" srcOrd="4" destOrd="0" parTransId="{9BCA7BC1-5B97-4B7E-B364-7A7F96418A69}" sibTransId="{5374C19D-50DD-466E-90A3-7D77E99C1093}"/>
    <dgm:cxn modelId="{49256BD9-5054-47BF-977B-83A677C175B2}" type="presOf" srcId="{50755FC0-DD4F-40F4-A86F-04C7C3B9DE1D}" destId="{F92763FD-CBFF-4232-A533-AFD851436FB6}" srcOrd="0" destOrd="0" presId="urn:microsoft.com/office/officeart/2005/8/layout/chevron1"/>
    <dgm:cxn modelId="{10015F61-0470-4FCB-8EF5-38BFD6B2B61F}" type="presOf" srcId="{D7C72378-1CFA-4634-A0C4-8079DE51037C}" destId="{5C43A4CB-92DE-40D1-AE43-ABD28C56B1D8}" srcOrd="0" destOrd="0" presId="urn:microsoft.com/office/officeart/2005/8/layout/chevron1"/>
    <dgm:cxn modelId="{AFF929FD-4606-49CF-B270-8E61950829F4}" type="presParOf" srcId="{AF11E6DC-B2EB-4BC3-B54C-51122DC2708F}" destId="{2DCCFEB2-7683-463D-85B4-FDA08A6D0E49}" srcOrd="0" destOrd="0" presId="urn:microsoft.com/office/officeart/2005/8/layout/chevron1"/>
    <dgm:cxn modelId="{A05D3E41-8656-4994-979F-149B8C690082}" type="presParOf" srcId="{AF11E6DC-B2EB-4BC3-B54C-51122DC2708F}" destId="{AEA8C06E-FDDE-4829-9354-AACF1A89B125}" srcOrd="1" destOrd="0" presId="urn:microsoft.com/office/officeart/2005/8/layout/chevron1"/>
    <dgm:cxn modelId="{6545B3FB-7156-4884-91AB-4C4D728F535C}" type="presParOf" srcId="{AF11E6DC-B2EB-4BC3-B54C-51122DC2708F}" destId="{7282455B-609C-42AF-839E-1599529C2515}" srcOrd="2" destOrd="0" presId="urn:microsoft.com/office/officeart/2005/8/layout/chevron1"/>
    <dgm:cxn modelId="{F792FE21-108F-45BD-A09A-BA36B1B47F85}" type="presParOf" srcId="{AF11E6DC-B2EB-4BC3-B54C-51122DC2708F}" destId="{AE279597-8248-49BE-9E9A-D0CD9C3EA475}" srcOrd="3" destOrd="0" presId="urn:microsoft.com/office/officeart/2005/8/layout/chevron1"/>
    <dgm:cxn modelId="{21B2A642-6253-4500-AC2F-FBBFC5228E38}" type="presParOf" srcId="{AF11E6DC-B2EB-4BC3-B54C-51122DC2708F}" destId="{8BF940ED-20A9-4076-90E7-1E9EABDFE6C0}" srcOrd="4" destOrd="0" presId="urn:microsoft.com/office/officeart/2005/8/layout/chevron1"/>
    <dgm:cxn modelId="{9D3004B4-A6B3-459B-8023-1A42C3C33955}" type="presParOf" srcId="{AF11E6DC-B2EB-4BC3-B54C-51122DC2708F}" destId="{E0421919-987C-48F4-BC51-641A35030668}" srcOrd="5" destOrd="0" presId="urn:microsoft.com/office/officeart/2005/8/layout/chevron1"/>
    <dgm:cxn modelId="{6B09211E-BFEB-4DBE-8058-2A9663692833}" type="presParOf" srcId="{AF11E6DC-B2EB-4BC3-B54C-51122DC2708F}" destId="{5C43A4CB-92DE-40D1-AE43-ABD28C56B1D8}" srcOrd="6" destOrd="0" presId="urn:microsoft.com/office/officeart/2005/8/layout/chevron1"/>
    <dgm:cxn modelId="{5A5C2D54-E4F2-48C0-AC8F-EBE0E0EDBFE0}" type="presParOf" srcId="{AF11E6DC-B2EB-4BC3-B54C-51122DC2708F}" destId="{5A0894DE-00A2-4928-A94B-8E8F62026DB3}" srcOrd="7" destOrd="0" presId="urn:microsoft.com/office/officeart/2005/8/layout/chevron1"/>
    <dgm:cxn modelId="{C3685F07-C28A-46DD-BBF8-C31A1A2DA22A}" type="presParOf" srcId="{AF11E6DC-B2EB-4BC3-B54C-51122DC2708F}" destId="{B3472443-A180-4125-AEA5-281596AB58A9}" srcOrd="8" destOrd="0" presId="urn:microsoft.com/office/officeart/2005/8/layout/chevron1"/>
    <dgm:cxn modelId="{BB5F595C-5121-4543-BD31-2F19D072B4BC}" type="presParOf" srcId="{AF11E6DC-B2EB-4BC3-B54C-51122DC2708F}" destId="{AA5C512E-5217-4FBE-AB78-EA2CA74A3F8F}" srcOrd="9" destOrd="0" presId="urn:microsoft.com/office/officeart/2005/8/layout/chevron1"/>
    <dgm:cxn modelId="{F3EFEC23-63CD-47F8-A6F4-696C10F94A68}" type="presParOf" srcId="{AF11E6DC-B2EB-4BC3-B54C-51122DC2708F}" destId="{ED08923A-FD76-4A06-8C70-7B09A566E8C2}" srcOrd="10" destOrd="0" presId="urn:microsoft.com/office/officeart/2005/8/layout/chevron1"/>
    <dgm:cxn modelId="{A3616C1B-0A0A-44A4-AFD7-F1EC3451805D}" type="presParOf" srcId="{AF11E6DC-B2EB-4BC3-B54C-51122DC2708F}" destId="{0C828C46-3427-4E5A-A775-3D099086134A}" srcOrd="11" destOrd="0" presId="urn:microsoft.com/office/officeart/2005/8/layout/chevron1"/>
    <dgm:cxn modelId="{6A4F3AD3-B891-4F48-ACE9-D49C2E019122}" type="presParOf" srcId="{AF11E6DC-B2EB-4BC3-B54C-51122DC2708F}" destId="{F92763FD-CBFF-4232-A533-AFD851436FB6}" srcOrd="12" destOrd="0" presId="urn:microsoft.com/office/officeart/2005/8/layout/chevron1"/>
    <dgm:cxn modelId="{5C4E0247-D2F7-423C-8ACC-6998F45803D1}" type="presParOf" srcId="{AF11E6DC-B2EB-4BC3-B54C-51122DC2708F}" destId="{C2B05824-9112-4DBA-9609-742B1F62004C}" srcOrd="13" destOrd="0" presId="urn:microsoft.com/office/officeart/2005/8/layout/chevron1"/>
    <dgm:cxn modelId="{DD739CF2-CA61-4A57-97EB-F838F0576A92}" type="presParOf" srcId="{AF11E6DC-B2EB-4BC3-B54C-51122DC2708F}" destId="{858F0DD3-13B4-464C-A194-AD303915998C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2995B9-BE04-4F6E-A834-F45BCAF12F4B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F8E46D3-B6CA-4734-B202-DB1544A7AA8E}">
      <dgm:prSet phldrT="[Текст]" custT="1"/>
      <dgm:spPr/>
      <dgm:t>
        <a:bodyPr/>
        <a:lstStyle/>
        <a:p>
          <a:r>
            <a:rPr lang="ru-RU" sz="2400" b="1" dirty="0" smtClean="0"/>
            <a:t>1.</a:t>
          </a:r>
          <a:r>
            <a:rPr lang="en-US" sz="2400" b="1" dirty="0" smtClean="0"/>
            <a:t> 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A second is  __________________an hour.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E2734374-06B2-4735-929B-3D52CE017669}" type="parTrans" cxnId="{B5EBDADB-01BA-4642-BDD9-7A41E82077B1}">
      <dgm:prSet/>
      <dgm:spPr/>
      <dgm:t>
        <a:bodyPr/>
        <a:lstStyle/>
        <a:p>
          <a:endParaRPr lang="ru-RU" sz="2400" b="1"/>
        </a:p>
      </dgm:t>
    </dgm:pt>
    <dgm:pt modelId="{3FAC0635-D0EB-4DB4-A528-81CECDE852D9}" type="sibTrans" cxnId="{B5EBDADB-01BA-4642-BDD9-7A41E82077B1}">
      <dgm:prSet/>
      <dgm:spPr/>
      <dgm:t>
        <a:bodyPr/>
        <a:lstStyle/>
        <a:p>
          <a:endParaRPr lang="ru-RU" sz="2400" b="1"/>
        </a:p>
      </dgm:t>
    </dgm:pt>
    <dgm:pt modelId="{242C39F6-1151-48DF-99E2-FA5B4FD9E06E}">
      <dgm:prSet phldrT="[Текст]" phldr="1" custT="1"/>
      <dgm:spPr/>
      <dgm:t>
        <a:bodyPr/>
        <a:lstStyle/>
        <a:p>
          <a:endParaRPr lang="ru-RU" sz="2400" b="1" dirty="0"/>
        </a:p>
      </dgm:t>
    </dgm:pt>
    <dgm:pt modelId="{0A0E4E3C-CB99-4FE7-994E-7ED370C68FDB}" type="parTrans" cxnId="{66CA8C0C-E37A-47FA-A312-418252354888}">
      <dgm:prSet/>
      <dgm:spPr/>
      <dgm:t>
        <a:bodyPr/>
        <a:lstStyle/>
        <a:p>
          <a:endParaRPr lang="ru-RU" sz="2400" b="1"/>
        </a:p>
      </dgm:t>
    </dgm:pt>
    <dgm:pt modelId="{1D81F5C6-530F-46CE-95B9-EAC7E5909B7D}" type="sibTrans" cxnId="{66CA8C0C-E37A-47FA-A312-418252354888}">
      <dgm:prSet/>
      <dgm:spPr/>
      <dgm:t>
        <a:bodyPr/>
        <a:lstStyle/>
        <a:p>
          <a:endParaRPr lang="ru-RU" sz="2400" b="1"/>
        </a:p>
      </dgm:t>
    </dgm:pt>
    <dgm:pt modelId="{6B97F8FE-ECBD-400F-A58B-55F4447F7842}">
      <dgm:prSet phldrT="[Текст]" custT="1"/>
      <dgm:spPr/>
      <dgm:t>
        <a:bodyPr/>
        <a:lstStyle/>
        <a:p>
          <a:r>
            <a:rPr lang="en-US" sz="2400" b="1" dirty="0" smtClean="0"/>
            <a:t>2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. An hour </a:t>
          </a:r>
          <a:r>
            <a:rPr lang="en-US" sz="2400" b="1" dirty="0" err="1" smtClean="0">
              <a:latin typeface="Arial" pitchFamily="34" charset="0"/>
              <a:cs typeface="Arial" pitchFamily="34" charset="0"/>
            </a:rPr>
            <a:t>is__________________a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 minute.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25EC579D-D109-47C8-9FB0-59FCA4619544}" type="parTrans" cxnId="{9696EE8D-598F-4D65-A929-6629F3A6219E}">
      <dgm:prSet/>
      <dgm:spPr/>
      <dgm:t>
        <a:bodyPr/>
        <a:lstStyle/>
        <a:p>
          <a:endParaRPr lang="ru-RU" sz="2400" b="1"/>
        </a:p>
      </dgm:t>
    </dgm:pt>
    <dgm:pt modelId="{CE3F29FA-4C16-4793-99B2-085DB4490D26}" type="sibTrans" cxnId="{9696EE8D-598F-4D65-A929-6629F3A6219E}">
      <dgm:prSet/>
      <dgm:spPr/>
      <dgm:t>
        <a:bodyPr/>
        <a:lstStyle/>
        <a:p>
          <a:endParaRPr lang="ru-RU" sz="2400" b="1"/>
        </a:p>
      </dgm:t>
    </dgm:pt>
    <dgm:pt modelId="{97677D2B-16AC-4FC1-A6FB-F19A5163E395}">
      <dgm:prSet phldrT="[Текст]" phldr="1" custT="1"/>
      <dgm:spPr/>
      <dgm:t>
        <a:bodyPr/>
        <a:lstStyle/>
        <a:p>
          <a:endParaRPr lang="ru-RU" sz="2400" b="1" dirty="0"/>
        </a:p>
      </dgm:t>
    </dgm:pt>
    <dgm:pt modelId="{92FE872C-81E5-4365-82D2-D9F84976193D}" type="parTrans" cxnId="{1AC60B6D-93CB-424E-90DD-8D34EED8ECAC}">
      <dgm:prSet/>
      <dgm:spPr/>
      <dgm:t>
        <a:bodyPr/>
        <a:lstStyle/>
        <a:p>
          <a:endParaRPr lang="ru-RU" sz="2400" b="1"/>
        </a:p>
      </dgm:t>
    </dgm:pt>
    <dgm:pt modelId="{775169D4-8EC8-4D4F-B78B-D43C75EE2932}" type="sibTrans" cxnId="{1AC60B6D-93CB-424E-90DD-8D34EED8ECAC}">
      <dgm:prSet/>
      <dgm:spPr/>
      <dgm:t>
        <a:bodyPr/>
        <a:lstStyle/>
        <a:p>
          <a:endParaRPr lang="ru-RU" sz="2400" b="1"/>
        </a:p>
      </dgm:t>
    </dgm:pt>
    <dgm:pt modelId="{AFC61003-5A21-4E7E-93D0-2641ED0D76CB}">
      <dgm:prSet phldrT="[Текст]" custT="1"/>
      <dgm:spPr/>
      <dgm:t>
        <a:bodyPr/>
        <a:lstStyle/>
        <a:p>
          <a:r>
            <a:rPr lang="en-US" sz="2400" b="1" dirty="0" smtClean="0"/>
            <a:t>3. 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A year is____________________ a month.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D957487A-B24A-4461-9672-93549F4A848A}" type="parTrans" cxnId="{D2F430F9-E838-47E7-987C-08668F58BEAE}">
      <dgm:prSet/>
      <dgm:spPr/>
      <dgm:t>
        <a:bodyPr/>
        <a:lstStyle/>
        <a:p>
          <a:endParaRPr lang="ru-RU" sz="2400" b="1"/>
        </a:p>
      </dgm:t>
    </dgm:pt>
    <dgm:pt modelId="{1358724A-EA95-4075-B63F-85093D929A45}" type="sibTrans" cxnId="{D2F430F9-E838-47E7-987C-08668F58BEAE}">
      <dgm:prSet/>
      <dgm:spPr/>
      <dgm:t>
        <a:bodyPr/>
        <a:lstStyle/>
        <a:p>
          <a:endParaRPr lang="ru-RU" sz="2400" b="1"/>
        </a:p>
      </dgm:t>
    </dgm:pt>
    <dgm:pt modelId="{E4C4AA9D-95AA-4E3E-B635-83E4D504A41A}">
      <dgm:prSet phldrT="[Текст]" custT="1"/>
      <dgm:spPr/>
      <dgm:t>
        <a:bodyPr/>
        <a:lstStyle/>
        <a:p>
          <a:r>
            <a:rPr lang="en-US" sz="2400" b="1" dirty="0" smtClean="0"/>
            <a:t>4. 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A second is__________________ </a:t>
          </a:r>
          <a:r>
            <a:rPr lang="en-US" sz="2400" b="1" smtClean="0">
              <a:latin typeface="Arial" pitchFamily="34" charset="0"/>
              <a:cs typeface="Arial" pitchFamily="34" charset="0"/>
            </a:rPr>
            <a:t>a minute.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FA49158F-7CE2-482F-A9D1-05846A5BE5CB}" type="parTrans" cxnId="{EB3F73E1-0F15-4D50-ADAB-1D4093EA3975}">
      <dgm:prSet/>
      <dgm:spPr/>
      <dgm:t>
        <a:bodyPr/>
        <a:lstStyle/>
        <a:p>
          <a:endParaRPr lang="ru-RU" sz="2400" b="1"/>
        </a:p>
      </dgm:t>
    </dgm:pt>
    <dgm:pt modelId="{1A55C1D8-BF39-433F-9C5F-35611A0DB41B}" type="sibTrans" cxnId="{EB3F73E1-0F15-4D50-ADAB-1D4093EA3975}">
      <dgm:prSet/>
      <dgm:spPr/>
      <dgm:t>
        <a:bodyPr/>
        <a:lstStyle/>
        <a:p>
          <a:endParaRPr lang="ru-RU" sz="2400" b="1"/>
        </a:p>
      </dgm:t>
    </dgm:pt>
    <dgm:pt modelId="{BB85704E-8EF2-4D09-878E-1F97C9091890}">
      <dgm:prSet phldrT="[Текст]" custT="1"/>
      <dgm:spPr/>
      <dgm:t>
        <a:bodyPr/>
        <a:lstStyle/>
        <a:p>
          <a:r>
            <a:rPr lang="en-US" sz="2400" b="1" dirty="0" smtClean="0"/>
            <a:t>5. 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A month </a:t>
          </a:r>
          <a:r>
            <a:rPr lang="en-US" sz="2400" b="1" dirty="0" err="1" smtClean="0">
              <a:latin typeface="Arial" pitchFamily="34" charset="0"/>
              <a:cs typeface="Arial" pitchFamily="34" charset="0"/>
            </a:rPr>
            <a:t>is_________________a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 year.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3D345366-3C6D-4F9C-A52A-727B850EB12D}" type="parTrans" cxnId="{F60BD489-3B27-4853-AAC8-2ED9BDB7B21F}">
      <dgm:prSet/>
      <dgm:spPr/>
      <dgm:t>
        <a:bodyPr/>
        <a:lstStyle/>
        <a:p>
          <a:endParaRPr lang="ru-RU" sz="2400" b="1"/>
        </a:p>
      </dgm:t>
    </dgm:pt>
    <dgm:pt modelId="{AD200151-494C-4863-B58D-A74A4AAC36B2}" type="sibTrans" cxnId="{F60BD489-3B27-4853-AAC8-2ED9BDB7B21F}">
      <dgm:prSet/>
      <dgm:spPr/>
      <dgm:t>
        <a:bodyPr/>
        <a:lstStyle/>
        <a:p>
          <a:endParaRPr lang="ru-RU" sz="2400" b="1"/>
        </a:p>
      </dgm:t>
    </dgm:pt>
    <dgm:pt modelId="{F2AA3A0E-34A8-428F-8F37-6BCC688EB756}" type="pres">
      <dgm:prSet presAssocID="{1A2995B9-BE04-4F6E-A834-F45BCAF12F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AFA516-2D67-44AB-8697-609D14D31788}" type="pres">
      <dgm:prSet presAssocID="{0F8E46D3-B6CA-4734-B202-DB1544A7AA8E}" presName="parentText" presStyleLbl="node1" presStyleIdx="0" presStyleCnt="5" custLinFactNeighborX="-531" custLinFactNeighborY="12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B314A-2ECD-4013-A076-D65D807776C7}" type="pres">
      <dgm:prSet presAssocID="{0F8E46D3-B6CA-4734-B202-DB1544A7AA8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7B591-A198-4294-B9DF-247CDA62B603}" type="pres">
      <dgm:prSet presAssocID="{6B97F8FE-ECBD-400F-A58B-55F4447F7842}" presName="parentText" presStyleLbl="node1" presStyleIdx="1" presStyleCnt="5" custLinFactNeighborX="-177" custLinFactNeighborY="-879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C2F5B-35A4-4487-8211-6E3823E273D5}" type="pres">
      <dgm:prSet presAssocID="{6B97F8FE-ECBD-400F-A58B-55F4447F784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DA5D3-222F-4827-8117-82FA75CED2F2}" type="pres">
      <dgm:prSet presAssocID="{AFC61003-5A21-4E7E-93D0-2641ED0D76CB}" presName="parentText" presStyleLbl="node1" presStyleIdx="2" presStyleCnt="5" custLinFactY="-14099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3CE75-CBD7-4D5D-9FF5-A883F8F7D01B}" type="pres">
      <dgm:prSet presAssocID="{1358724A-EA95-4075-B63F-85093D929A45}" presName="spacer" presStyleCnt="0"/>
      <dgm:spPr/>
      <dgm:t>
        <a:bodyPr/>
        <a:lstStyle/>
        <a:p>
          <a:endParaRPr lang="ru-RU"/>
        </a:p>
      </dgm:t>
    </dgm:pt>
    <dgm:pt modelId="{6F05F02D-2187-4338-86D1-98097F1352B1}" type="pres">
      <dgm:prSet presAssocID="{E4C4AA9D-95AA-4E3E-B635-83E4D504A41A}" presName="parentText" presStyleLbl="node1" presStyleIdx="3" presStyleCnt="5" custLinFactY="-159785" custLinFactNeighborX="-532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339B1-94A7-4ACC-BEDA-B01CF682B4AC}" type="pres">
      <dgm:prSet presAssocID="{1A55C1D8-BF39-433F-9C5F-35611A0DB41B}" presName="spacer" presStyleCnt="0"/>
      <dgm:spPr/>
      <dgm:t>
        <a:bodyPr/>
        <a:lstStyle/>
        <a:p>
          <a:endParaRPr lang="ru-RU"/>
        </a:p>
      </dgm:t>
    </dgm:pt>
    <dgm:pt modelId="{C08E79AF-444D-45D1-ABC8-504B6A6BAC49}" type="pres">
      <dgm:prSet presAssocID="{BB85704E-8EF2-4D09-878E-1F97C9091890}" presName="parentText" presStyleLbl="node1" presStyleIdx="4" presStyleCnt="5" custLinFactY="-173203" custLinFactNeighborX="17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46A829-21AE-4F97-BB49-A71E4D166B74}" type="presOf" srcId="{6B97F8FE-ECBD-400F-A58B-55F4447F7842}" destId="{6FE7B591-A198-4294-B9DF-247CDA62B603}" srcOrd="0" destOrd="0" presId="urn:microsoft.com/office/officeart/2005/8/layout/vList2"/>
    <dgm:cxn modelId="{1AC60B6D-93CB-424E-90DD-8D34EED8ECAC}" srcId="{6B97F8FE-ECBD-400F-A58B-55F4447F7842}" destId="{97677D2B-16AC-4FC1-A6FB-F19A5163E395}" srcOrd="0" destOrd="0" parTransId="{92FE872C-81E5-4365-82D2-D9F84976193D}" sibTransId="{775169D4-8EC8-4D4F-B78B-D43C75EE2932}"/>
    <dgm:cxn modelId="{CEB66FE6-D250-40C9-9568-F151870EDBA8}" type="presOf" srcId="{AFC61003-5A21-4E7E-93D0-2641ED0D76CB}" destId="{3E0DA5D3-222F-4827-8117-82FA75CED2F2}" srcOrd="0" destOrd="0" presId="urn:microsoft.com/office/officeart/2005/8/layout/vList2"/>
    <dgm:cxn modelId="{66CA8C0C-E37A-47FA-A312-418252354888}" srcId="{0F8E46D3-B6CA-4734-B202-DB1544A7AA8E}" destId="{242C39F6-1151-48DF-99E2-FA5B4FD9E06E}" srcOrd="0" destOrd="0" parTransId="{0A0E4E3C-CB99-4FE7-994E-7ED370C68FDB}" sibTransId="{1D81F5C6-530F-46CE-95B9-EAC7E5909B7D}"/>
    <dgm:cxn modelId="{AFE6CE28-D364-47FC-83CC-EA4628AAFDE0}" type="presOf" srcId="{242C39F6-1151-48DF-99E2-FA5B4FD9E06E}" destId="{9FFB314A-2ECD-4013-A076-D65D807776C7}" srcOrd="0" destOrd="0" presId="urn:microsoft.com/office/officeart/2005/8/layout/vList2"/>
    <dgm:cxn modelId="{9696EE8D-598F-4D65-A929-6629F3A6219E}" srcId="{1A2995B9-BE04-4F6E-A834-F45BCAF12F4B}" destId="{6B97F8FE-ECBD-400F-A58B-55F4447F7842}" srcOrd="1" destOrd="0" parTransId="{25EC579D-D109-47C8-9FB0-59FCA4619544}" sibTransId="{CE3F29FA-4C16-4793-99B2-085DB4490D26}"/>
    <dgm:cxn modelId="{55B48926-1360-49BB-A5AF-E3FDAC38FD71}" type="presOf" srcId="{E4C4AA9D-95AA-4E3E-B635-83E4D504A41A}" destId="{6F05F02D-2187-4338-86D1-98097F1352B1}" srcOrd="0" destOrd="0" presId="urn:microsoft.com/office/officeart/2005/8/layout/vList2"/>
    <dgm:cxn modelId="{E43CBD67-9203-417B-B82D-9D8409082744}" type="presOf" srcId="{0F8E46D3-B6CA-4734-B202-DB1544A7AA8E}" destId="{79AFA516-2D67-44AB-8697-609D14D31788}" srcOrd="0" destOrd="0" presId="urn:microsoft.com/office/officeart/2005/8/layout/vList2"/>
    <dgm:cxn modelId="{EB3F73E1-0F15-4D50-ADAB-1D4093EA3975}" srcId="{1A2995B9-BE04-4F6E-A834-F45BCAF12F4B}" destId="{E4C4AA9D-95AA-4E3E-B635-83E4D504A41A}" srcOrd="3" destOrd="0" parTransId="{FA49158F-7CE2-482F-A9D1-05846A5BE5CB}" sibTransId="{1A55C1D8-BF39-433F-9C5F-35611A0DB41B}"/>
    <dgm:cxn modelId="{B5EBDADB-01BA-4642-BDD9-7A41E82077B1}" srcId="{1A2995B9-BE04-4F6E-A834-F45BCAF12F4B}" destId="{0F8E46D3-B6CA-4734-B202-DB1544A7AA8E}" srcOrd="0" destOrd="0" parTransId="{E2734374-06B2-4735-929B-3D52CE017669}" sibTransId="{3FAC0635-D0EB-4DB4-A528-81CECDE852D9}"/>
    <dgm:cxn modelId="{F60BD489-3B27-4853-AAC8-2ED9BDB7B21F}" srcId="{1A2995B9-BE04-4F6E-A834-F45BCAF12F4B}" destId="{BB85704E-8EF2-4D09-878E-1F97C9091890}" srcOrd="4" destOrd="0" parTransId="{3D345366-3C6D-4F9C-A52A-727B850EB12D}" sibTransId="{AD200151-494C-4863-B58D-A74A4AAC36B2}"/>
    <dgm:cxn modelId="{ED0CDB83-3EA2-4FE8-AA58-3C68B9CAA9CC}" type="presOf" srcId="{1A2995B9-BE04-4F6E-A834-F45BCAF12F4B}" destId="{F2AA3A0E-34A8-428F-8F37-6BCC688EB756}" srcOrd="0" destOrd="0" presId="urn:microsoft.com/office/officeart/2005/8/layout/vList2"/>
    <dgm:cxn modelId="{0F867A6B-5AC3-4176-B2D6-580A7BC43335}" type="presOf" srcId="{BB85704E-8EF2-4D09-878E-1F97C9091890}" destId="{C08E79AF-444D-45D1-ABC8-504B6A6BAC49}" srcOrd="0" destOrd="0" presId="urn:microsoft.com/office/officeart/2005/8/layout/vList2"/>
    <dgm:cxn modelId="{ADD360AC-1A1C-401C-9DC5-C604CF93E6C4}" type="presOf" srcId="{97677D2B-16AC-4FC1-A6FB-F19A5163E395}" destId="{347C2F5B-35A4-4487-8211-6E3823E273D5}" srcOrd="0" destOrd="0" presId="urn:microsoft.com/office/officeart/2005/8/layout/vList2"/>
    <dgm:cxn modelId="{D2F430F9-E838-47E7-987C-08668F58BEAE}" srcId="{1A2995B9-BE04-4F6E-A834-F45BCAF12F4B}" destId="{AFC61003-5A21-4E7E-93D0-2641ED0D76CB}" srcOrd="2" destOrd="0" parTransId="{D957487A-B24A-4461-9672-93549F4A848A}" sibTransId="{1358724A-EA95-4075-B63F-85093D929A45}"/>
    <dgm:cxn modelId="{6BE94AA9-1C3B-4EF8-9BD0-BAFC59100F7A}" type="presParOf" srcId="{F2AA3A0E-34A8-428F-8F37-6BCC688EB756}" destId="{79AFA516-2D67-44AB-8697-609D14D31788}" srcOrd="0" destOrd="0" presId="urn:microsoft.com/office/officeart/2005/8/layout/vList2"/>
    <dgm:cxn modelId="{C5E15EA1-BE59-45EB-A2FA-49BF424E0CA0}" type="presParOf" srcId="{F2AA3A0E-34A8-428F-8F37-6BCC688EB756}" destId="{9FFB314A-2ECD-4013-A076-D65D807776C7}" srcOrd="1" destOrd="0" presId="urn:microsoft.com/office/officeart/2005/8/layout/vList2"/>
    <dgm:cxn modelId="{AD4F5913-48FB-4540-B3A3-BC37D4BDB59E}" type="presParOf" srcId="{F2AA3A0E-34A8-428F-8F37-6BCC688EB756}" destId="{6FE7B591-A198-4294-B9DF-247CDA62B603}" srcOrd="2" destOrd="0" presId="urn:microsoft.com/office/officeart/2005/8/layout/vList2"/>
    <dgm:cxn modelId="{129899E6-317D-4625-A66D-469C8F74D937}" type="presParOf" srcId="{F2AA3A0E-34A8-428F-8F37-6BCC688EB756}" destId="{347C2F5B-35A4-4487-8211-6E3823E273D5}" srcOrd="3" destOrd="0" presId="urn:microsoft.com/office/officeart/2005/8/layout/vList2"/>
    <dgm:cxn modelId="{F02D966E-82EC-476A-9EE9-D5439B2923EB}" type="presParOf" srcId="{F2AA3A0E-34A8-428F-8F37-6BCC688EB756}" destId="{3E0DA5D3-222F-4827-8117-82FA75CED2F2}" srcOrd="4" destOrd="0" presId="urn:microsoft.com/office/officeart/2005/8/layout/vList2"/>
    <dgm:cxn modelId="{4B3380D0-0EE8-493D-A9C5-C40FD93BB24B}" type="presParOf" srcId="{F2AA3A0E-34A8-428F-8F37-6BCC688EB756}" destId="{9BE3CE75-CBD7-4D5D-9FF5-A883F8F7D01B}" srcOrd="5" destOrd="0" presId="urn:microsoft.com/office/officeart/2005/8/layout/vList2"/>
    <dgm:cxn modelId="{8E5F4D75-7A8A-427C-B126-6D365583FF36}" type="presParOf" srcId="{F2AA3A0E-34A8-428F-8F37-6BCC688EB756}" destId="{6F05F02D-2187-4338-86D1-98097F1352B1}" srcOrd="6" destOrd="0" presId="urn:microsoft.com/office/officeart/2005/8/layout/vList2"/>
    <dgm:cxn modelId="{40D00D3F-A010-4E6F-8462-C7886605F8D3}" type="presParOf" srcId="{F2AA3A0E-34A8-428F-8F37-6BCC688EB756}" destId="{3DA339B1-94A7-4ACC-BEDA-B01CF682B4AC}" srcOrd="7" destOrd="0" presId="urn:microsoft.com/office/officeart/2005/8/layout/vList2"/>
    <dgm:cxn modelId="{D8B5B489-992D-4140-8520-52D74EF49D56}" type="presParOf" srcId="{F2AA3A0E-34A8-428F-8F37-6BCC688EB756}" destId="{C08E79AF-444D-45D1-ABC8-504B6A6BAC4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3CB8A1-F5E6-4519-8566-EDD6164784B5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775DB064-698C-4E23-AF42-7AD1F6D20A59}">
      <dgm:prSet phldrT="[Текст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What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F5878615-00B9-4D58-96F6-EAC0C341E533}" type="parTrans" cxnId="{F3CC3E25-2E41-4105-8948-A6A465A25EAA}">
      <dgm:prSet/>
      <dgm:spPr/>
      <dgm:t>
        <a:bodyPr/>
        <a:lstStyle/>
        <a:p>
          <a:endParaRPr lang="ru-RU"/>
        </a:p>
      </dgm:t>
    </dgm:pt>
    <dgm:pt modelId="{1E24FD35-9693-4882-B38D-EDB9E2B15703}" type="sibTrans" cxnId="{F3CC3E25-2E41-4105-8948-A6A465A25EAA}">
      <dgm:prSet/>
      <dgm:spPr/>
      <dgm:t>
        <a:bodyPr/>
        <a:lstStyle/>
        <a:p>
          <a:endParaRPr lang="ru-RU"/>
        </a:p>
      </dgm:t>
    </dgm:pt>
    <dgm:pt modelId="{05C1202E-8681-489E-AB0C-8AA18956674E}">
      <dgm:prSet phldrT="[Текст]" custT="1"/>
      <dgm:spPr/>
      <dgm:t>
        <a:bodyPr/>
        <a:lstStyle/>
        <a:p>
          <a:r>
            <a:rPr lang="en-US" sz="4000" b="1" dirty="0" smtClean="0">
              <a:latin typeface="Arial" pitchFamily="34" charset="0"/>
              <a:cs typeface="Arial" pitchFamily="34" charset="0"/>
            </a:rPr>
            <a:t>time</a:t>
          </a:r>
          <a:r>
            <a:rPr lang="en-US" sz="4000" dirty="0" smtClean="0"/>
            <a:t> </a:t>
          </a:r>
          <a:endParaRPr lang="ru-RU" sz="4000" dirty="0"/>
        </a:p>
      </dgm:t>
    </dgm:pt>
    <dgm:pt modelId="{2DE9474B-CE9D-44DD-8FF1-DADBFF4AD377}" type="parTrans" cxnId="{1C8C5363-F5E6-4807-9911-BF22BF3D08FF}">
      <dgm:prSet/>
      <dgm:spPr/>
      <dgm:t>
        <a:bodyPr/>
        <a:lstStyle/>
        <a:p>
          <a:endParaRPr lang="ru-RU"/>
        </a:p>
      </dgm:t>
    </dgm:pt>
    <dgm:pt modelId="{EC9AB5C1-E264-4A37-8CC0-7A538328D42C}" type="sibTrans" cxnId="{1C8C5363-F5E6-4807-9911-BF22BF3D08FF}">
      <dgm:prSet/>
      <dgm:spPr/>
      <dgm:t>
        <a:bodyPr/>
        <a:lstStyle/>
        <a:p>
          <a:endParaRPr lang="ru-RU"/>
        </a:p>
      </dgm:t>
    </dgm:pt>
    <dgm:pt modelId="{61EFE728-7982-4576-B9BA-E3D2B113B758}">
      <dgm:prSet phldrT="[Текст]" custT="1"/>
      <dgm:spPr/>
      <dgm:t>
        <a:bodyPr/>
        <a:lstStyle/>
        <a:p>
          <a:r>
            <a:rPr lang="en-US" sz="4000" b="1" dirty="0" smtClean="0">
              <a:latin typeface="Arial" pitchFamily="34" charset="0"/>
              <a:cs typeface="Arial" pitchFamily="34" charset="0"/>
            </a:rPr>
            <a:t>it ?</a:t>
          </a:r>
          <a:endParaRPr lang="ru-RU" sz="4000" b="1" dirty="0">
            <a:latin typeface="Arial" pitchFamily="34" charset="0"/>
            <a:cs typeface="Arial" pitchFamily="34" charset="0"/>
          </a:endParaRPr>
        </a:p>
      </dgm:t>
    </dgm:pt>
    <dgm:pt modelId="{236DAEE8-1CAA-4393-8AF9-987B80291246}" type="parTrans" cxnId="{ACABED9C-B72B-4987-8FB1-E3DC78BEEA93}">
      <dgm:prSet/>
      <dgm:spPr/>
      <dgm:t>
        <a:bodyPr/>
        <a:lstStyle/>
        <a:p>
          <a:endParaRPr lang="ru-RU"/>
        </a:p>
      </dgm:t>
    </dgm:pt>
    <dgm:pt modelId="{5C1D818E-013F-4B5B-83BE-5366975082E3}" type="sibTrans" cxnId="{ACABED9C-B72B-4987-8FB1-E3DC78BEEA93}">
      <dgm:prSet/>
      <dgm:spPr/>
      <dgm:t>
        <a:bodyPr/>
        <a:lstStyle/>
        <a:p>
          <a:endParaRPr lang="ru-RU"/>
        </a:p>
      </dgm:t>
    </dgm:pt>
    <dgm:pt modelId="{66ADA479-6E16-4F0F-9D4C-6E6CE8EC10FC}">
      <dgm:prSet phldrT="[Текст]" custT="1"/>
      <dgm:spPr/>
      <dgm:t>
        <a:bodyPr/>
        <a:lstStyle/>
        <a:p>
          <a:r>
            <a:rPr lang="en-US" sz="4000" b="1" dirty="0" smtClean="0">
              <a:latin typeface="Arial" pitchFamily="34" charset="0"/>
              <a:cs typeface="Arial" pitchFamily="34" charset="0"/>
            </a:rPr>
            <a:t>is</a:t>
          </a:r>
          <a:endParaRPr lang="ru-RU" sz="4000" b="1" dirty="0">
            <a:latin typeface="Arial" pitchFamily="34" charset="0"/>
            <a:cs typeface="Arial" pitchFamily="34" charset="0"/>
          </a:endParaRPr>
        </a:p>
      </dgm:t>
    </dgm:pt>
    <dgm:pt modelId="{4056ABAC-A249-4CDF-B6A6-569E822FA21C}" type="parTrans" cxnId="{EC68804C-2E41-41BF-AACD-BC5AC8EA94E2}">
      <dgm:prSet/>
      <dgm:spPr/>
      <dgm:t>
        <a:bodyPr/>
        <a:lstStyle/>
        <a:p>
          <a:endParaRPr lang="ru-RU"/>
        </a:p>
      </dgm:t>
    </dgm:pt>
    <dgm:pt modelId="{689E2BA1-5C1B-46D6-A826-CBD2D124DC6B}" type="sibTrans" cxnId="{EC68804C-2E41-41BF-AACD-BC5AC8EA94E2}">
      <dgm:prSet/>
      <dgm:spPr/>
      <dgm:t>
        <a:bodyPr/>
        <a:lstStyle/>
        <a:p>
          <a:endParaRPr lang="ru-RU"/>
        </a:p>
      </dgm:t>
    </dgm:pt>
    <dgm:pt modelId="{CB34F3C8-8322-430C-B0BE-862BDD87BB52}" type="pres">
      <dgm:prSet presAssocID="{063CB8A1-F5E6-4519-8566-EDD6164784B5}" presName="Name0" presStyleCnt="0">
        <dgm:presLayoutVars>
          <dgm:dir/>
          <dgm:animLvl val="lvl"/>
          <dgm:resizeHandles val="exact"/>
        </dgm:presLayoutVars>
      </dgm:prSet>
      <dgm:spPr/>
    </dgm:pt>
    <dgm:pt modelId="{6E8E55A0-954F-437C-8D8B-BED1E43559EB}" type="pres">
      <dgm:prSet presAssocID="{775DB064-698C-4E23-AF42-7AD1F6D20A59}" presName="parTxOnly" presStyleLbl="node1" presStyleIdx="0" presStyleCnt="4" custLinFactNeighborX="-12284" custLinFactNeighborY="-450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6B387-ACE3-4C99-BA66-E9237164BE03}" type="pres">
      <dgm:prSet presAssocID="{1E24FD35-9693-4882-B38D-EDB9E2B15703}" presName="parTxOnlySpace" presStyleCnt="0"/>
      <dgm:spPr/>
    </dgm:pt>
    <dgm:pt modelId="{483C4473-213F-49CC-B10A-9FFF85A10E5B}" type="pres">
      <dgm:prSet presAssocID="{05C1202E-8681-489E-AB0C-8AA18956674E}" presName="parTxOnly" presStyleLbl="node1" presStyleIdx="1" presStyleCnt="4" custLinFactX="-80700" custLinFactY="38497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E6625-2133-4F77-89E6-7672A8838964}" type="pres">
      <dgm:prSet presAssocID="{EC9AB5C1-E264-4A37-8CC0-7A538328D42C}" presName="parTxOnlySpace" presStyleCnt="0"/>
      <dgm:spPr/>
    </dgm:pt>
    <dgm:pt modelId="{441B8FF4-24AA-4071-879B-C75D235FF3D7}" type="pres">
      <dgm:prSet presAssocID="{66ADA479-6E16-4F0F-9D4C-6E6CE8EC10FC}" presName="parTxOnly" presStyleLbl="node1" presStyleIdx="2" presStyleCnt="4" custLinFactX="32708" custLinFactNeighborX="100000" custLinFactNeighborY="-385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B88D1-73F7-426A-900D-85323736CEDF}" type="pres">
      <dgm:prSet presAssocID="{689E2BA1-5C1B-46D6-A826-CBD2D124DC6B}" presName="parTxOnlySpace" presStyleCnt="0"/>
      <dgm:spPr/>
    </dgm:pt>
    <dgm:pt modelId="{A86200CC-BF90-47E3-8E06-3B08288D6B6A}" type="pres">
      <dgm:prSet presAssocID="{61EFE728-7982-4576-B9BA-E3D2B113B758}" presName="parTxOnly" presStyleLbl="node1" presStyleIdx="3" presStyleCnt="4" custLinFactX="-39007" custLinFactY="15057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423382-4711-4A08-A4E0-032247D6F987}" type="presOf" srcId="{66ADA479-6E16-4F0F-9D4C-6E6CE8EC10FC}" destId="{441B8FF4-24AA-4071-879B-C75D235FF3D7}" srcOrd="0" destOrd="0" presId="urn:microsoft.com/office/officeart/2005/8/layout/chevron1"/>
    <dgm:cxn modelId="{A413E745-C440-4881-8418-FCB9288D2E60}" type="presOf" srcId="{775DB064-698C-4E23-AF42-7AD1F6D20A59}" destId="{6E8E55A0-954F-437C-8D8B-BED1E43559EB}" srcOrd="0" destOrd="0" presId="urn:microsoft.com/office/officeart/2005/8/layout/chevron1"/>
    <dgm:cxn modelId="{F3CC3E25-2E41-4105-8948-A6A465A25EAA}" srcId="{063CB8A1-F5E6-4519-8566-EDD6164784B5}" destId="{775DB064-698C-4E23-AF42-7AD1F6D20A59}" srcOrd="0" destOrd="0" parTransId="{F5878615-00B9-4D58-96F6-EAC0C341E533}" sibTransId="{1E24FD35-9693-4882-B38D-EDB9E2B15703}"/>
    <dgm:cxn modelId="{1C8C5363-F5E6-4807-9911-BF22BF3D08FF}" srcId="{063CB8A1-F5E6-4519-8566-EDD6164784B5}" destId="{05C1202E-8681-489E-AB0C-8AA18956674E}" srcOrd="1" destOrd="0" parTransId="{2DE9474B-CE9D-44DD-8FF1-DADBFF4AD377}" sibTransId="{EC9AB5C1-E264-4A37-8CC0-7A538328D42C}"/>
    <dgm:cxn modelId="{2763EDFE-AC8B-4A84-A24F-3D18928B3C23}" type="presOf" srcId="{05C1202E-8681-489E-AB0C-8AA18956674E}" destId="{483C4473-213F-49CC-B10A-9FFF85A10E5B}" srcOrd="0" destOrd="0" presId="urn:microsoft.com/office/officeart/2005/8/layout/chevron1"/>
    <dgm:cxn modelId="{9C7C7B59-84E3-4B1B-8164-B7E3B20E1302}" type="presOf" srcId="{063CB8A1-F5E6-4519-8566-EDD6164784B5}" destId="{CB34F3C8-8322-430C-B0BE-862BDD87BB52}" srcOrd="0" destOrd="0" presId="urn:microsoft.com/office/officeart/2005/8/layout/chevron1"/>
    <dgm:cxn modelId="{ACABED9C-B72B-4987-8FB1-E3DC78BEEA93}" srcId="{063CB8A1-F5E6-4519-8566-EDD6164784B5}" destId="{61EFE728-7982-4576-B9BA-E3D2B113B758}" srcOrd="3" destOrd="0" parTransId="{236DAEE8-1CAA-4393-8AF9-987B80291246}" sibTransId="{5C1D818E-013F-4B5B-83BE-5366975082E3}"/>
    <dgm:cxn modelId="{691C7E6C-C970-44E0-AD7E-CE93F5E20250}" type="presOf" srcId="{61EFE728-7982-4576-B9BA-E3D2B113B758}" destId="{A86200CC-BF90-47E3-8E06-3B08288D6B6A}" srcOrd="0" destOrd="0" presId="urn:microsoft.com/office/officeart/2005/8/layout/chevron1"/>
    <dgm:cxn modelId="{EC68804C-2E41-41BF-AACD-BC5AC8EA94E2}" srcId="{063CB8A1-F5E6-4519-8566-EDD6164784B5}" destId="{66ADA479-6E16-4F0F-9D4C-6E6CE8EC10FC}" srcOrd="2" destOrd="0" parTransId="{4056ABAC-A249-4CDF-B6A6-569E822FA21C}" sibTransId="{689E2BA1-5C1B-46D6-A826-CBD2D124DC6B}"/>
    <dgm:cxn modelId="{92333267-4FCB-4709-B4D5-7A38270F6EA5}" type="presParOf" srcId="{CB34F3C8-8322-430C-B0BE-862BDD87BB52}" destId="{6E8E55A0-954F-437C-8D8B-BED1E43559EB}" srcOrd="0" destOrd="0" presId="urn:microsoft.com/office/officeart/2005/8/layout/chevron1"/>
    <dgm:cxn modelId="{B3F879EF-D0DE-4E05-9DE1-0511FA2224AB}" type="presParOf" srcId="{CB34F3C8-8322-430C-B0BE-862BDD87BB52}" destId="{E646B387-ACE3-4C99-BA66-E9237164BE03}" srcOrd="1" destOrd="0" presId="urn:microsoft.com/office/officeart/2005/8/layout/chevron1"/>
    <dgm:cxn modelId="{FD15887B-48AC-40CF-A67D-72E29871D0AA}" type="presParOf" srcId="{CB34F3C8-8322-430C-B0BE-862BDD87BB52}" destId="{483C4473-213F-49CC-B10A-9FFF85A10E5B}" srcOrd="2" destOrd="0" presId="urn:microsoft.com/office/officeart/2005/8/layout/chevron1"/>
    <dgm:cxn modelId="{8FF48499-A2B7-405B-B81D-9E8FF19BE848}" type="presParOf" srcId="{CB34F3C8-8322-430C-B0BE-862BDD87BB52}" destId="{AB1E6625-2133-4F77-89E6-7672A8838964}" srcOrd="3" destOrd="0" presId="urn:microsoft.com/office/officeart/2005/8/layout/chevron1"/>
    <dgm:cxn modelId="{C9478AF8-44C3-43B6-8618-29B961B1C5C2}" type="presParOf" srcId="{CB34F3C8-8322-430C-B0BE-862BDD87BB52}" destId="{441B8FF4-24AA-4071-879B-C75D235FF3D7}" srcOrd="4" destOrd="0" presId="urn:microsoft.com/office/officeart/2005/8/layout/chevron1"/>
    <dgm:cxn modelId="{18F18C12-5F07-478D-87DF-97906B0D457E}" type="presParOf" srcId="{CB34F3C8-8322-430C-B0BE-862BDD87BB52}" destId="{F28B88D1-73F7-426A-900D-85323736CEDF}" srcOrd="5" destOrd="0" presId="urn:microsoft.com/office/officeart/2005/8/layout/chevron1"/>
    <dgm:cxn modelId="{215352D3-DAA0-487D-9A58-02055A6B89CF}" type="presParOf" srcId="{CB34F3C8-8322-430C-B0BE-862BDD87BB52}" destId="{A86200CC-BF90-47E3-8E06-3B08288D6B6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C50C30-79A5-4FD9-9408-715776707F2A}" type="doc">
      <dgm:prSet loTypeId="urn:microsoft.com/office/officeart/2005/8/layout/chevron1" loCatId="process" qsTypeId="urn:microsoft.com/office/officeart/2005/8/quickstyle/simple1" qsCatId="simple" csTypeId="urn:microsoft.com/office/officeart/2005/8/colors/accent3_3" csCatId="accent3" phldr="1"/>
      <dgm:spPr/>
    </dgm:pt>
    <dgm:pt modelId="{81A09C96-DCF1-48E6-92C6-B08F6D3B6A10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5400" b="1" dirty="0" smtClean="0">
              <a:latin typeface="Arial" pitchFamily="34" charset="0"/>
              <a:cs typeface="Arial" pitchFamily="34" charset="0"/>
            </a:rPr>
            <a:t>It’s</a:t>
          </a:r>
          <a:r>
            <a:rPr lang="ru-RU" sz="5400" b="1" dirty="0" smtClean="0">
              <a:latin typeface="Arial" pitchFamily="34" charset="0"/>
              <a:cs typeface="Arial" pitchFamily="34" charset="0"/>
            </a:rPr>
            <a:t> …..</a:t>
          </a:r>
          <a:endParaRPr lang="ru-RU" sz="5400" b="1" dirty="0">
            <a:latin typeface="Arial" pitchFamily="34" charset="0"/>
            <a:cs typeface="Arial" pitchFamily="34" charset="0"/>
          </a:endParaRPr>
        </a:p>
      </dgm:t>
    </dgm:pt>
    <dgm:pt modelId="{AE040535-E33F-4595-8E61-3A20C112D2BB}" type="sibTrans" cxnId="{5B5C4C8F-727A-47D5-AFBB-7C757CF5185F}">
      <dgm:prSet/>
      <dgm:spPr/>
      <dgm:t>
        <a:bodyPr/>
        <a:lstStyle/>
        <a:p>
          <a:endParaRPr lang="ru-RU"/>
        </a:p>
      </dgm:t>
    </dgm:pt>
    <dgm:pt modelId="{555352C4-22C2-4C46-8920-452CA86FCF9B}" type="parTrans" cxnId="{5B5C4C8F-727A-47D5-AFBB-7C757CF5185F}">
      <dgm:prSet/>
      <dgm:spPr/>
      <dgm:t>
        <a:bodyPr/>
        <a:lstStyle/>
        <a:p>
          <a:endParaRPr lang="ru-RU"/>
        </a:p>
      </dgm:t>
    </dgm:pt>
    <dgm:pt modelId="{A7C863E9-1DB8-44CE-B923-A1B7F64760EF}" type="pres">
      <dgm:prSet presAssocID="{73C50C30-79A5-4FD9-9408-715776707F2A}" presName="Name0" presStyleCnt="0">
        <dgm:presLayoutVars>
          <dgm:dir/>
          <dgm:animLvl val="lvl"/>
          <dgm:resizeHandles val="exact"/>
        </dgm:presLayoutVars>
      </dgm:prSet>
      <dgm:spPr/>
    </dgm:pt>
    <dgm:pt modelId="{08CB6C56-318E-4565-8DD1-65221D42D3E9}" type="pres">
      <dgm:prSet presAssocID="{81A09C96-DCF1-48E6-92C6-B08F6D3B6A10}" presName="parTxOnly" presStyleLbl="node1" presStyleIdx="0" presStyleCnt="1" custScaleX="53511" custScaleY="63849" custLinFactNeighborX="-22186" custLinFactNeighborY="-11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3A5D96-1BAA-42EB-84A0-447B042B027F}" type="presOf" srcId="{73C50C30-79A5-4FD9-9408-715776707F2A}" destId="{A7C863E9-1DB8-44CE-B923-A1B7F64760EF}" srcOrd="0" destOrd="0" presId="urn:microsoft.com/office/officeart/2005/8/layout/chevron1"/>
    <dgm:cxn modelId="{5B5C4C8F-727A-47D5-AFBB-7C757CF5185F}" srcId="{73C50C30-79A5-4FD9-9408-715776707F2A}" destId="{81A09C96-DCF1-48E6-92C6-B08F6D3B6A10}" srcOrd="0" destOrd="0" parTransId="{555352C4-22C2-4C46-8920-452CA86FCF9B}" sibTransId="{AE040535-E33F-4595-8E61-3A20C112D2BB}"/>
    <dgm:cxn modelId="{80D5CE7D-9D4E-4952-A1F6-AF35ACBB1DF6}" type="presOf" srcId="{81A09C96-DCF1-48E6-92C6-B08F6D3B6A10}" destId="{08CB6C56-318E-4565-8DD1-65221D42D3E9}" srcOrd="0" destOrd="0" presId="urn:microsoft.com/office/officeart/2005/8/layout/chevron1"/>
    <dgm:cxn modelId="{00821B70-A5D4-4969-BCF8-CB3CC78D9290}" type="presParOf" srcId="{A7C863E9-1DB8-44CE-B923-A1B7F64760EF}" destId="{08CB6C56-318E-4565-8DD1-65221D42D3E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FC7BE1-0972-40D7-B921-0DF1C5E83AF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C40790-8B71-4102-9063-3035A07E352F}" type="pres">
      <dgm:prSet presAssocID="{18FC7BE1-0972-40D7-B921-0DF1C5E83AF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3AD4F-9D9A-4AA2-A560-32A7A99C2351}" type="presOf" srcId="{18FC7BE1-0972-40D7-B921-0DF1C5E83AFD}" destId="{17C40790-8B71-4102-9063-3035A07E352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35EDE3-BE34-40E8-8460-E2F6A3C6FB29}" type="doc">
      <dgm:prSet loTypeId="urn:microsoft.com/office/officeart/2005/8/layout/hList9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492167E-A750-415D-9461-E31BB7B96F64}">
      <dgm:prSet phldrT="[Текст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a.m.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endParaRPr lang="ru-RU" dirty="0"/>
        </a:p>
      </dgm:t>
    </dgm:pt>
    <dgm:pt modelId="{6FDA954B-79AB-463B-9FC6-D8B3B2C2C636}" type="parTrans" cxnId="{12FFBE28-4B71-4E70-99C3-5DD742D7B257}">
      <dgm:prSet/>
      <dgm:spPr/>
      <dgm:t>
        <a:bodyPr/>
        <a:lstStyle/>
        <a:p>
          <a:endParaRPr lang="ru-RU"/>
        </a:p>
      </dgm:t>
    </dgm:pt>
    <dgm:pt modelId="{1ABFC13A-F96A-4F1F-BDEA-4A589D8C811E}" type="sibTrans" cxnId="{12FFBE28-4B71-4E70-99C3-5DD742D7B257}">
      <dgm:prSet/>
      <dgm:spPr/>
      <dgm:t>
        <a:bodyPr/>
        <a:lstStyle/>
        <a:p>
          <a:endParaRPr lang="ru-RU"/>
        </a:p>
      </dgm:t>
    </dgm:pt>
    <dgm:pt modelId="{6E861200-CC0F-41E0-A078-54D19FA06375}">
      <dgm:prSet phldrT="[Текст]" custT="1"/>
      <dgm:spPr/>
      <dgm:t>
        <a:bodyPr/>
        <a:lstStyle/>
        <a:p>
          <a:r>
            <a:rPr lang="en-US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12:00 midnight -  12:00 noon</a:t>
          </a:r>
          <a:endParaRPr lang="ru-RU" sz="2800" dirty="0">
            <a:solidFill>
              <a:schemeClr val="accent2">
                <a:lumMod val="50000"/>
              </a:schemeClr>
            </a:solidFill>
          </a:endParaRPr>
        </a:p>
      </dgm:t>
    </dgm:pt>
    <dgm:pt modelId="{A4A5A7A4-8968-4279-B210-8F6CB5B2DE57}" type="parTrans" cxnId="{94AA1905-AFAA-4E76-9348-904B8C4694F6}">
      <dgm:prSet/>
      <dgm:spPr/>
      <dgm:t>
        <a:bodyPr/>
        <a:lstStyle/>
        <a:p>
          <a:endParaRPr lang="ru-RU"/>
        </a:p>
      </dgm:t>
    </dgm:pt>
    <dgm:pt modelId="{F6FF5B93-26F9-47FC-A425-7C1EF778D0A3}" type="sibTrans" cxnId="{94AA1905-AFAA-4E76-9348-904B8C4694F6}">
      <dgm:prSet/>
      <dgm:spPr/>
      <dgm:t>
        <a:bodyPr/>
        <a:lstStyle/>
        <a:p>
          <a:endParaRPr lang="ru-RU"/>
        </a:p>
      </dgm:t>
    </dgm:pt>
    <dgm:pt modelId="{8AAE8A4F-3E99-4718-802A-04050AC8BC93}">
      <dgm:prSet phldrT="[Текст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p.m.</a:t>
          </a:r>
          <a:endParaRPr lang="ru-RU" dirty="0">
            <a:solidFill>
              <a:srgbClr val="C00000"/>
            </a:solidFill>
          </a:endParaRPr>
        </a:p>
      </dgm:t>
    </dgm:pt>
    <dgm:pt modelId="{00ED7D7E-ACB0-4437-A07E-22A9E2D2C4B7}" type="parTrans" cxnId="{7696454A-2555-4534-8505-D0CC5C88AB76}">
      <dgm:prSet/>
      <dgm:spPr/>
      <dgm:t>
        <a:bodyPr/>
        <a:lstStyle/>
        <a:p>
          <a:endParaRPr lang="ru-RU"/>
        </a:p>
      </dgm:t>
    </dgm:pt>
    <dgm:pt modelId="{6D9E1AD5-6E40-47F0-BFB1-8070D7199B52}" type="sibTrans" cxnId="{7696454A-2555-4534-8505-D0CC5C88AB76}">
      <dgm:prSet/>
      <dgm:spPr/>
      <dgm:t>
        <a:bodyPr/>
        <a:lstStyle/>
        <a:p>
          <a:endParaRPr lang="ru-RU"/>
        </a:p>
      </dgm:t>
    </dgm:pt>
    <dgm:pt modelId="{C17ABC20-B529-4DDB-85D7-08D51ADA95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12:00 noon -</a:t>
          </a:r>
        </a:p>
        <a:p>
          <a:pPr>
            <a:spcAft>
              <a:spcPts val="0"/>
            </a:spcAft>
          </a:pPr>
          <a:r>
            <a:rPr lang="en-US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12:00 midnight</a:t>
          </a:r>
          <a:endParaRPr lang="ru-RU" sz="2800" dirty="0">
            <a:solidFill>
              <a:schemeClr val="accent2">
                <a:lumMod val="50000"/>
              </a:schemeClr>
            </a:solidFill>
          </a:endParaRPr>
        </a:p>
      </dgm:t>
    </dgm:pt>
    <dgm:pt modelId="{65E79BA0-EF0D-459B-B9E0-9A319BAD10CC}" type="parTrans" cxnId="{C61BEA69-3E01-4C8F-8E44-7C7CF3EE3EF0}">
      <dgm:prSet/>
      <dgm:spPr/>
      <dgm:t>
        <a:bodyPr/>
        <a:lstStyle/>
        <a:p>
          <a:endParaRPr lang="ru-RU"/>
        </a:p>
      </dgm:t>
    </dgm:pt>
    <dgm:pt modelId="{D3D42FD7-0CC9-4B82-8EF2-E6C2C7202895}" type="sibTrans" cxnId="{C61BEA69-3E01-4C8F-8E44-7C7CF3EE3EF0}">
      <dgm:prSet/>
      <dgm:spPr/>
      <dgm:t>
        <a:bodyPr/>
        <a:lstStyle/>
        <a:p>
          <a:endParaRPr lang="ru-RU"/>
        </a:p>
      </dgm:t>
    </dgm:pt>
    <dgm:pt modelId="{C0D79BC2-FD28-49C6-89C4-BC75F0F7AFE0}" type="pres">
      <dgm:prSet presAssocID="{1635EDE3-BE34-40E8-8460-E2F6A3C6FB2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C49CBD7-C194-48F2-8D53-9CB0882B19D0}" type="pres">
      <dgm:prSet presAssocID="{9492167E-A750-415D-9461-E31BB7B96F64}" presName="posSpace" presStyleCnt="0"/>
      <dgm:spPr/>
      <dgm:t>
        <a:bodyPr/>
        <a:lstStyle/>
        <a:p>
          <a:endParaRPr lang="ru-RU"/>
        </a:p>
      </dgm:t>
    </dgm:pt>
    <dgm:pt modelId="{00E2DA2C-1EFF-4DD0-B23A-DA7A4D106E2E}" type="pres">
      <dgm:prSet presAssocID="{9492167E-A750-415D-9461-E31BB7B96F64}" presName="vertFlow" presStyleCnt="0"/>
      <dgm:spPr/>
      <dgm:t>
        <a:bodyPr/>
        <a:lstStyle/>
        <a:p>
          <a:endParaRPr lang="ru-RU"/>
        </a:p>
      </dgm:t>
    </dgm:pt>
    <dgm:pt modelId="{6C5757E1-2601-4093-9BEB-DCFA4002278F}" type="pres">
      <dgm:prSet presAssocID="{9492167E-A750-415D-9461-E31BB7B96F64}" presName="topSpace" presStyleCnt="0"/>
      <dgm:spPr/>
      <dgm:t>
        <a:bodyPr/>
        <a:lstStyle/>
        <a:p>
          <a:endParaRPr lang="ru-RU"/>
        </a:p>
      </dgm:t>
    </dgm:pt>
    <dgm:pt modelId="{BE5BCCA4-F41A-48BF-AFA1-0AA840150245}" type="pres">
      <dgm:prSet presAssocID="{9492167E-A750-415D-9461-E31BB7B96F64}" presName="firstComp" presStyleCnt="0"/>
      <dgm:spPr/>
      <dgm:t>
        <a:bodyPr/>
        <a:lstStyle/>
        <a:p>
          <a:endParaRPr lang="ru-RU"/>
        </a:p>
      </dgm:t>
    </dgm:pt>
    <dgm:pt modelId="{8D8904BD-03CF-4278-A48C-7082351A93C6}" type="pres">
      <dgm:prSet presAssocID="{9492167E-A750-415D-9461-E31BB7B96F64}" presName="firstChild" presStyleLbl="bgAccFollowNode1" presStyleIdx="0" presStyleCnt="2" custScaleX="107662" custScaleY="100190" custLinFactNeighborX="-13202" custLinFactNeighborY="6894"/>
      <dgm:spPr/>
      <dgm:t>
        <a:bodyPr/>
        <a:lstStyle/>
        <a:p>
          <a:endParaRPr lang="ru-RU"/>
        </a:p>
      </dgm:t>
    </dgm:pt>
    <dgm:pt modelId="{88FB2899-9889-488D-AA1C-48131EAA64D1}" type="pres">
      <dgm:prSet presAssocID="{9492167E-A750-415D-9461-E31BB7B96F64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AF983-BFCF-4881-9EF4-C3D59396DA21}" type="pres">
      <dgm:prSet presAssocID="{9492167E-A750-415D-9461-E31BB7B96F64}" presName="negSpace" presStyleCnt="0"/>
      <dgm:spPr/>
      <dgm:t>
        <a:bodyPr/>
        <a:lstStyle/>
        <a:p>
          <a:endParaRPr lang="ru-RU"/>
        </a:p>
      </dgm:t>
    </dgm:pt>
    <dgm:pt modelId="{0118548C-B828-48A7-A8B7-F3AAAD4F282C}" type="pres">
      <dgm:prSet presAssocID="{9492167E-A750-415D-9461-E31BB7B96F64}" presName="circle" presStyleLbl="node1" presStyleIdx="0" presStyleCnt="2" custLinFactNeighborX="46251" custLinFactNeighborY="-28220"/>
      <dgm:spPr/>
      <dgm:t>
        <a:bodyPr/>
        <a:lstStyle/>
        <a:p>
          <a:endParaRPr lang="ru-RU"/>
        </a:p>
      </dgm:t>
    </dgm:pt>
    <dgm:pt modelId="{6F01BAD6-2C9E-432D-ADC1-01432CC8C811}" type="pres">
      <dgm:prSet presAssocID="{1ABFC13A-F96A-4F1F-BDEA-4A589D8C811E}" presName="transSpace" presStyleCnt="0"/>
      <dgm:spPr/>
      <dgm:t>
        <a:bodyPr/>
        <a:lstStyle/>
        <a:p>
          <a:endParaRPr lang="ru-RU"/>
        </a:p>
      </dgm:t>
    </dgm:pt>
    <dgm:pt modelId="{CD4B90BF-DE9A-4004-ADDB-FC012F8B9766}" type="pres">
      <dgm:prSet presAssocID="{8AAE8A4F-3E99-4718-802A-04050AC8BC93}" presName="posSpace" presStyleCnt="0"/>
      <dgm:spPr/>
      <dgm:t>
        <a:bodyPr/>
        <a:lstStyle/>
        <a:p>
          <a:endParaRPr lang="ru-RU"/>
        </a:p>
      </dgm:t>
    </dgm:pt>
    <dgm:pt modelId="{DA0533D0-37ED-4212-BCD8-9797CA246B45}" type="pres">
      <dgm:prSet presAssocID="{8AAE8A4F-3E99-4718-802A-04050AC8BC93}" presName="vertFlow" presStyleCnt="0"/>
      <dgm:spPr/>
      <dgm:t>
        <a:bodyPr/>
        <a:lstStyle/>
        <a:p>
          <a:endParaRPr lang="ru-RU"/>
        </a:p>
      </dgm:t>
    </dgm:pt>
    <dgm:pt modelId="{93FC4FE8-7371-4D27-B04A-101DF4C2DE40}" type="pres">
      <dgm:prSet presAssocID="{8AAE8A4F-3E99-4718-802A-04050AC8BC93}" presName="topSpace" presStyleCnt="0"/>
      <dgm:spPr/>
      <dgm:t>
        <a:bodyPr/>
        <a:lstStyle/>
        <a:p>
          <a:endParaRPr lang="ru-RU"/>
        </a:p>
      </dgm:t>
    </dgm:pt>
    <dgm:pt modelId="{F443852B-6A27-4B30-BC49-759D268C021B}" type="pres">
      <dgm:prSet presAssocID="{8AAE8A4F-3E99-4718-802A-04050AC8BC93}" presName="firstComp" presStyleCnt="0"/>
      <dgm:spPr/>
      <dgm:t>
        <a:bodyPr/>
        <a:lstStyle/>
        <a:p>
          <a:endParaRPr lang="ru-RU"/>
        </a:p>
      </dgm:t>
    </dgm:pt>
    <dgm:pt modelId="{5FD893FE-F61E-46B6-8698-E20E9704D80A}" type="pres">
      <dgm:prSet presAssocID="{8AAE8A4F-3E99-4718-802A-04050AC8BC93}" presName="firstChild" presStyleLbl="bgAccFollowNode1" presStyleIdx="1" presStyleCnt="2" custScaleX="105189" custLinFactNeighborX="-41807" custLinFactNeighborY="8775"/>
      <dgm:spPr/>
      <dgm:t>
        <a:bodyPr/>
        <a:lstStyle/>
        <a:p>
          <a:endParaRPr lang="ru-RU"/>
        </a:p>
      </dgm:t>
    </dgm:pt>
    <dgm:pt modelId="{4D12D377-C3DB-4635-80FB-4DC3E17F57BA}" type="pres">
      <dgm:prSet presAssocID="{8AAE8A4F-3E99-4718-802A-04050AC8BC93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86237-36B7-4C3C-A16E-A54A45243B81}" type="pres">
      <dgm:prSet presAssocID="{8AAE8A4F-3E99-4718-802A-04050AC8BC93}" presName="negSpace" presStyleCnt="0"/>
      <dgm:spPr/>
      <dgm:t>
        <a:bodyPr/>
        <a:lstStyle/>
        <a:p>
          <a:endParaRPr lang="ru-RU"/>
        </a:p>
      </dgm:t>
    </dgm:pt>
    <dgm:pt modelId="{D864648A-5040-44AB-9206-3564AB4B78B2}" type="pres">
      <dgm:prSet presAssocID="{8AAE8A4F-3E99-4718-802A-04050AC8BC93}" presName="circle" presStyleLbl="node1" presStyleIdx="1" presStyleCnt="2" custLinFactNeighborX="15019" custLinFactNeighborY="-29972"/>
      <dgm:spPr/>
      <dgm:t>
        <a:bodyPr/>
        <a:lstStyle/>
        <a:p>
          <a:endParaRPr lang="ru-RU"/>
        </a:p>
      </dgm:t>
    </dgm:pt>
  </dgm:ptLst>
  <dgm:cxnLst>
    <dgm:cxn modelId="{04E3DACF-93F0-42EC-ACB4-199E6790CE86}" type="presOf" srcId="{6E861200-CC0F-41E0-A078-54D19FA06375}" destId="{8D8904BD-03CF-4278-A48C-7082351A93C6}" srcOrd="0" destOrd="0" presId="urn:microsoft.com/office/officeart/2005/8/layout/hList9"/>
    <dgm:cxn modelId="{3F5B436E-034F-4E22-A8D4-4DE9BB458443}" type="presOf" srcId="{C17ABC20-B529-4DDB-85D7-08D51ADA950E}" destId="{4D12D377-C3DB-4635-80FB-4DC3E17F57BA}" srcOrd="1" destOrd="0" presId="urn:microsoft.com/office/officeart/2005/8/layout/hList9"/>
    <dgm:cxn modelId="{C61BEA69-3E01-4C8F-8E44-7C7CF3EE3EF0}" srcId="{8AAE8A4F-3E99-4718-802A-04050AC8BC93}" destId="{C17ABC20-B529-4DDB-85D7-08D51ADA950E}" srcOrd="0" destOrd="0" parTransId="{65E79BA0-EF0D-459B-B9E0-9A319BAD10CC}" sibTransId="{D3D42FD7-0CC9-4B82-8EF2-E6C2C7202895}"/>
    <dgm:cxn modelId="{94AA1905-AFAA-4E76-9348-904B8C4694F6}" srcId="{9492167E-A750-415D-9461-E31BB7B96F64}" destId="{6E861200-CC0F-41E0-A078-54D19FA06375}" srcOrd="0" destOrd="0" parTransId="{A4A5A7A4-8968-4279-B210-8F6CB5B2DE57}" sibTransId="{F6FF5B93-26F9-47FC-A425-7C1EF778D0A3}"/>
    <dgm:cxn modelId="{FEEAA00B-0CBD-4FB9-866E-A98E64E7CFBA}" type="presOf" srcId="{1635EDE3-BE34-40E8-8460-E2F6A3C6FB29}" destId="{C0D79BC2-FD28-49C6-89C4-BC75F0F7AFE0}" srcOrd="0" destOrd="0" presId="urn:microsoft.com/office/officeart/2005/8/layout/hList9"/>
    <dgm:cxn modelId="{083DB544-2F95-431D-B871-64BB257F5FC3}" type="presOf" srcId="{8AAE8A4F-3E99-4718-802A-04050AC8BC93}" destId="{D864648A-5040-44AB-9206-3564AB4B78B2}" srcOrd="0" destOrd="0" presId="urn:microsoft.com/office/officeart/2005/8/layout/hList9"/>
    <dgm:cxn modelId="{38745D0E-C0FC-418F-A857-189E515DDD56}" type="presOf" srcId="{6E861200-CC0F-41E0-A078-54D19FA06375}" destId="{88FB2899-9889-488D-AA1C-48131EAA64D1}" srcOrd="1" destOrd="0" presId="urn:microsoft.com/office/officeart/2005/8/layout/hList9"/>
    <dgm:cxn modelId="{7AA8176D-5EAD-40B9-9128-EB90313E3D71}" type="presOf" srcId="{9492167E-A750-415D-9461-E31BB7B96F64}" destId="{0118548C-B828-48A7-A8B7-F3AAAD4F282C}" srcOrd="0" destOrd="0" presId="urn:microsoft.com/office/officeart/2005/8/layout/hList9"/>
    <dgm:cxn modelId="{32A8C1B0-EB6F-4B7F-8C0E-039C37AD957A}" type="presOf" srcId="{C17ABC20-B529-4DDB-85D7-08D51ADA950E}" destId="{5FD893FE-F61E-46B6-8698-E20E9704D80A}" srcOrd="0" destOrd="0" presId="urn:microsoft.com/office/officeart/2005/8/layout/hList9"/>
    <dgm:cxn modelId="{12FFBE28-4B71-4E70-99C3-5DD742D7B257}" srcId="{1635EDE3-BE34-40E8-8460-E2F6A3C6FB29}" destId="{9492167E-A750-415D-9461-E31BB7B96F64}" srcOrd="0" destOrd="0" parTransId="{6FDA954B-79AB-463B-9FC6-D8B3B2C2C636}" sibTransId="{1ABFC13A-F96A-4F1F-BDEA-4A589D8C811E}"/>
    <dgm:cxn modelId="{7696454A-2555-4534-8505-D0CC5C88AB76}" srcId="{1635EDE3-BE34-40E8-8460-E2F6A3C6FB29}" destId="{8AAE8A4F-3E99-4718-802A-04050AC8BC93}" srcOrd="1" destOrd="0" parTransId="{00ED7D7E-ACB0-4437-A07E-22A9E2D2C4B7}" sibTransId="{6D9E1AD5-6E40-47F0-BFB1-8070D7199B52}"/>
    <dgm:cxn modelId="{85184716-045D-4EB4-9516-CB33F369F8D8}" type="presParOf" srcId="{C0D79BC2-FD28-49C6-89C4-BC75F0F7AFE0}" destId="{9C49CBD7-C194-48F2-8D53-9CB0882B19D0}" srcOrd="0" destOrd="0" presId="urn:microsoft.com/office/officeart/2005/8/layout/hList9"/>
    <dgm:cxn modelId="{461798AE-BBE8-40A1-8DF4-7DAADC9E621E}" type="presParOf" srcId="{C0D79BC2-FD28-49C6-89C4-BC75F0F7AFE0}" destId="{00E2DA2C-1EFF-4DD0-B23A-DA7A4D106E2E}" srcOrd="1" destOrd="0" presId="urn:microsoft.com/office/officeart/2005/8/layout/hList9"/>
    <dgm:cxn modelId="{2DE80609-0483-44A6-859B-4B8D543C61F8}" type="presParOf" srcId="{00E2DA2C-1EFF-4DD0-B23A-DA7A4D106E2E}" destId="{6C5757E1-2601-4093-9BEB-DCFA4002278F}" srcOrd="0" destOrd="0" presId="urn:microsoft.com/office/officeart/2005/8/layout/hList9"/>
    <dgm:cxn modelId="{3DFF87AD-5444-4C8B-8F26-D4B425867376}" type="presParOf" srcId="{00E2DA2C-1EFF-4DD0-B23A-DA7A4D106E2E}" destId="{BE5BCCA4-F41A-48BF-AFA1-0AA840150245}" srcOrd="1" destOrd="0" presId="urn:microsoft.com/office/officeart/2005/8/layout/hList9"/>
    <dgm:cxn modelId="{A9C22F46-0014-4513-87AE-B59DAA7B3166}" type="presParOf" srcId="{BE5BCCA4-F41A-48BF-AFA1-0AA840150245}" destId="{8D8904BD-03CF-4278-A48C-7082351A93C6}" srcOrd="0" destOrd="0" presId="urn:microsoft.com/office/officeart/2005/8/layout/hList9"/>
    <dgm:cxn modelId="{3B86A29B-7221-4CA1-A5CF-0139CCFD1333}" type="presParOf" srcId="{BE5BCCA4-F41A-48BF-AFA1-0AA840150245}" destId="{88FB2899-9889-488D-AA1C-48131EAA64D1}" srcOrd="1" destOrd="0" presId="urn:microsoft.com/office/officeart/2005/8/layout/hList9"/>
    <dgm:cxn modelId="{E13AF5F0-DCF1-4D86-AFD8-42FEEC487997}" type="presParOf" srcId="{C0D79BC2-FD28-49C6-89C4-BC75F0F7AFE0}" destId="{6D1AF983-BFCF-4881-9EF4-C3D59396DA21}" srcOrd="2" destOrd="0" presId="urn:microsoft.com/office/officeart/2005/8/layout/hList9"/>
    <dgm:cxn modelId="{7405F969-0E01-4896-A5BF-D89513C38371}" type="presParOf" srcId="{C0D79BC2-FD28-49C6-89C4-BC75F0F7AFE0}" destId="{0118548C-B828-48A7-A8B7-F3AAAD4F282C}" srcOrd="3" destOrd="0" presId="urn:microsoft.com/office/officeart/2005/8/layout/hList9"/>
    <dgm:cxn modelId="{047F61DD-DA22-4D48-840A-F85D317BB170}" type="presParOf" srcId="{C0D79BC2-FD28-49C6-89C4-BC75F0F7AFE0}" destId="{6F01BAD6-2C9E-432D-ADC1-01432CC8C811}" srcOrd="4" destOrd="0" presId="urn:microsoft.com/office/officeart/2005/8/layout/hList9"/>
    <dgm:cxn modelId="{C74CE097-94CC-4A82-8542-29F73CF85A1A}" type="presParOf" srcId="{C0D79BC2-FD28-49C6-89C4-BC75F0F7AFE0}" destId="{CD4B90BF-DE9A-4004-ADDB-FC012F8B9766}" srcOrd="5" destOrd="0" presId="urn:microsoft.com/office/officeart/2005/8/layout/hList9"/>
    <dgm:cxn modelId="{60B710AE-4ED5-4FD3-9193-D27D64ABB058}" type="presParOf" srcId="{C0D79BC2-FD28-49C6-89C4-BC75F0F7AFE0}" destId="{DA0533D0-37ED-4212-BCD8-9797CA246B45}" srcOrd="6" destOrd="0" presId="urn:microsoft.com/office/officeart/2005/8/layout/hList9"/>
    <dgm:cxn modelId="{DA1E1149-BA43-4636-B4B0-749D3FEC554B}" type="presParOf" srcId="{DA0533D0-37ED-4212-BCD8-9797CA246B45}" destId="{93FC4FE8-7371-4D27-B04A-101DF4C2DE40}" srcOrd="0" destOrd="0" presId="urn:microsoft.com/office/officeart/2005/8/layout/hList9"/>
    <dgm:cxn modelId="{AB2DB021-C498-4775-BBF9-EF59E1CF8EB6}" type="presParOf" srcId="{DA0533D0-37ED-4212-BCD8-9797CA246B45}" destId="{F443852B-6A27-4B30-BC49-759D268C021B}" srcOrd="1" destOrd="0" presId="urn:microsoft.com/office/officeart/2005/8/layout/hList9"/>
    <dgm:cxn modelId="{4DF23FD8-5294-4FB7-BAFD-A68F4028CF64}" type="presParOf" srcId="{F443852B-6A27-4B30-BC49-759D268C021B}" destId="{5FD893FE-F61E-46B6-8698-E20E9704D80A}" srcOrd="0" destOrd="0" presId="urn:microsoft.com/office/officeart/2005/8/layout/hList9"/>
    <dgm:cxn modelId="{B716592E-FA66-49C3-92F3-0CC8E5F6D8B2}" type="presParOf" srcId="{F443852B-6A27-4B30-BC49-759D268C021B}" destId="{4D12D377-C3DB-4635-80FB-4DC3E17F57BA}" srcOrd="1" destOrd="0" presId="urn:microsoft.com/office/officeart/2005/8/layout/hList9"/>
    <dgm:cxn modelId="{436DFF0E-70D9-4D6F-92B9-61DCC8AF14A8}" type="presParOf" srcId="{C0D79BC2-FD28-49C6-89C4-BC75F0F7AFE0}" destId="{58E86237-36B7-4C3C-A16E-A54A45243B81}" srcOrd="7" destOrd="0" presId="urn:microsoft.com/office/officeart/2005/8/layout/hList9"/>
    <dgm:cxn modelId="{D65E6B10-DF42-4736-9DEB-CD8D3C283E24}" type="presParOf" srcId="{C0D79BC2-FD28-49C6-89C4-BC75F0F7AFE0}" destId="{D864648A-5040-44AB-9206-3564AB4B78B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8ED3A4-ACAC-49DC-9E95-1C04B32CBE4C}" type="doc">
      <dgm:prSet loTypeId="urn:microsoft.com/office/officeart/2005/8/layout/chevron2" loCatId="process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83C153C2-D84D-41B4-9558-44212590E5EB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13:00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3B46C8D9-4347-45DF-A20C-6F345F084BF1}" type="parTrans" cxnId="{BAB9A376-0EDB-4F58-9437-2AD2622E8D9C}">
      <dgm:prSet/>
      <dgm:spPr/>
      <dgm:t>
        <a:bodyPr/>
        <a:lstStyle/>
        <a:p>
          <a:endParaRPr lang="ru-RU"/>
        </a:p>
      </dgm:t>
    </dgm:pt>
    <dgm:pt modelId="{79506D33-DFBA-4293-9424-ED27540CFA8E}" type="sibTrans" cxnId="{BAB9A376-0EDB-4F58-9437-2AD2622E8D9C}">
      <dgm:prSet/>
      <dgm:spPr/>
      <dgm:t>
        <a:bodyPr/>
        <a:lstStyle/>
        <a:p>
          <a:endParaRPr lang="ru-RU"/>
        </a:p>
      </dgm:t>
    </dgm:pt>
    <dgm:pt modelId="{FA480432-7672-4DF1-B69D-373B26805C2F}">
      <dgm:prSet phldrT="[Текст]" custT="1"/>
      <dgm:spPr/>
      <dgm:t>
        <a:bodyPr/>
        <a:lstStyle/>
        <a:p>
          <a:r>
            <a:rPr lang="en-US" sz="2800" b="1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It’s________________</a:t>
          </a:r>
          <a:r>
            <a:rPr lang="en-US" sz="2800" b="1" dirty="0" smtClean="0">
              <a:latin typeface="Arial" pitchFamily="34" charset="0"/>
              <a:cs typeface="Arial" pitchFamily="34" charset="0"/>
            </a:rPr>
            <a:t>_ 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DC0BA82F-A5A9-4982-99E6-9B1F4A2A355F}" type="parTrans" cxnId="{F3F74165-4F8F-42F4-839D-4DCA689BB910}">
      <dgm:prSet/>
      <dgm:spPr/>
      <dgm:t>
        <a:bodyPr/>
        <a:lstStyle/>
        <a:p>
          <a:endParaRPr lang="ru-RU"/>
        </a:p>
      </dgm:t>
    </dgm:pt>
    <dgm:pt modelId="{2242C99F-B4D8-4D4F-80FD-9B686DEB1A64}" type="sibTrans" cxnId="{F3F74165-4F8F-42F4-839D-4DCA689BB910}">
      <dgm:prSet/>
      <dgm:spPr/>
      <dgm:t>
        <a:bodyPr/>
        <a:lstStyle/>
        <a:p>
          <a:endParaRPr lang="ru-RU"/>
        </a:p>
      </dgm:t>
    </dgm:pt>
    <dgm:pt modelId="{41BF6A1B-94A3-4920-A203-F7AE2DA61181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14:30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5C3CE1CC-CEB7-4C53-8C32-BC7417B8A005}" type="parTrans" cxnId="{6B798DDD-A510-4726-A709-1D9DEF5A1027}">
      <dgm:prSet/>
      <dgm:spPr/>
      <dgm:t>
        <a:bodyPr/>
        <a:lstStyle/>
        <a:p>
          <a:endParaRPr lang="ru-RU"/>
        </a:p>
      </dgm:t>
    </dgm:pt>
    <dgm:pt modelId="{8A812DAE-75A3-421A-955E-205D2D5559D3}" type="sibTrans" cxnId="{6B798DDD-A510-4726-A709-1D9DEF5A1027}">
      <dgm:prSet/>
      <dgm:spPr/>
      <dgm:t>
        <a:bodyPr/>
        <a:lstStyle/>
        <a:p>
          <a:endParaRPr lang="ru-RU"/>
        </a:p>
      </dgm:t>
    </dgm:pt>
    <dgm:pt modelId="{AE86E88F-4866-4E27-9C70-75AB7AD101F8}">
      <dgm:prSet phldrT="[Текст]" custT="1"/>
      <dgm:spPr/>
      <dgm:t>
        <a:bodyPr/>
        <a:lstStyle/>
        <a:p>
          <a:pPr marL="285750"/>
          <a:r>
            <a:rPr lang="en-US" sz="2800" b="1" dirty="0" smtClean="0">
              <a:solidFill>
                <a:srgbClr val="003300"/>
              </a:solidFill>
            </a:rPr>
            <a:t>It’s____________</a:t>
          </a:r>
          <a:r>
            <a:rPr lang="en-US" sz="2800" b="1" dirty="0" smtClean="0"/>
            <a:t>____ </a:t>
          </a:r>
          <a:endParaRPr lang="ru-RU" sz="2800" dirty="0"/>
        </a:p>
      </dgm:t>
    </dgm:pt>
    <dgm:pt modelId="{02AD758C-42FA-438B-9A31-2B143053E322}" type="parTrans" cxnId="{DCB0D5F2-449B-4284-9944-FE57E26380FC}">
      <dgm:prSet/>
      <dgm:spPr/>
      <dgm:t>
        <a:bodyPr/>
        <a:lstStyle/>
        <a:p>
          <a:endParaRPr lang="ru-RU"/>
        </a:p>
      </dgm:t>
    </dgm:pt>
    <dgm:pt modelId="{EF850200-2C7F-411F-9123-F3FB04891ED7}" type="sibTrans" cxnId="{DCB0D5F2-449B-4284-9944-FE57E26380FC}">
      <dgm:prSet/>
      <dgm:spPr/>
      <dgm:t>
        <a:bodyPr/>
        <a:lstStyle/>
        <a:p>
          <a:endParaRPr lang="ru-RU"/>
        </a:p>
      </dgm:t>
    </dgm:pt>
    <dgm:pt modelId="{30B7F164-FB59-4ACD-A63D-A7589E6CAED7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15:45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68039146-7F29-41D6-8B67-ADD2C247F618}" type="parTrans" cxnId="{F8FFCCA4-4B58-4B27-A7EE-89B6453977B0}">
      <dgm:prSet/>
      <dgm:spPr/>
      <dgm:t>
        <a:bodyPr/>
        <a:lstStyle/>
        <a:p>
          <a:endParaRPr lang="ru-RU"/>
        </a:p>
      </dgm:t>
    </dgm:pt>
    <dgm:pt modelId="{AC1CD90F-9B9D-4B50-83D5-F27537231BA3}" type="sibTrans" cxnId="{F8FFCCA4-4B58-4B27-A7EE-89B6453977B0}">
      <dgm:prSet/>
      <dgm:spPr/>
      <dgm:t>
        <a:bodyPr/>
        <a:lstStyle/>
        <a:p>
          <a:endParaRPr lang="ru-RU"/>
        </a:p>
      </dgm:t>
    </dgm:pt>
    <dgm:pt modelId="{76D50C29-A3B0-41D3-961B-9455C2D1AA78}">
      <dgm:prSet phldrT="[Текст]"/>
      <dgm:spPr/>
      <dgm:t>
        <a:bodyPr/>
        <a:lstStyle/>
        <a:p>
          <a:endParaRPr lang="ru-RU" sz="1300" dirty="0"/>
        </a:p>
      </dgm:t>
    </dgm:pt>
    <dgm:pt modelId="{A66981A1-C2A4-4253-91EA-68E70AC6DDD6}" type="parTrans" cxnId="{20B43C4D-E60D-4544-9ED6-24DC164EF922}">
      <dgm:prSet/>
      <dgm:spPr/>
      <dgm:t>
        <a:bodyPr/>
        <a:lstStyle/>
        <a:p>
          <a:endParaRPr lang="ru-RU"/>
        </a:p>
      </dgm:t>
    </dgm:pt>
    <dgm:pt modelId="{9344C809-9B6E-48A4-965D-6585336C0C72}" type="sibTrans" cxnId="{20B43C4D-E60D-4544-9ED6-24DC164EF922}">
      <dgm:prSet/>
      <dgm:spPr/>
      <dgm:t>
        <a:bodyPr/>
        <a:lstStyle/>
        <a:p>
          <a:endParaRPr lang="ru-RU"/>
        </a:p>
      </dgm:t>
    </dgm:pt>
    <dgm:pt modelId="{B9C6FCFF-0FE0-4515-9492-A9C14EA4922F}">
      <dgm:prSet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16:15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5B962F82-3A1B-4D0D-94CA-F07C83559547}" type="parTrans" cxnId="{708CCCBD-23B9-4D15-83F5-02A137E18017}">
      <dgm:prSet/>
      <dgm:spPr/>
      <dgm:t>
        <a:bodyPr/>
        <a:lstStyle/>
        <a:p>
          <a:endParaRPr lang="ru-RU"/>
        </a:p>
      </dgm:t>
    </dgm:pt>
    <dgm:pt modelId="{EEA49885-5689-4AF7-90DF-69793EF69980}" type="sibTrans" cxnId="{708CCCBD-23B9-4D15-83F5-02A137E18017}">
      <dgm:prSet/>
      <dgm:spPr/>
      <dgm:t>
        <a:bodyPr/>
        <a:lstStyle/>
        <a:p>
          <a:endParaRPr lang="ru-RU"/>
        </a:p>
      </dgm:t>
    </dgm:pt>
    <dgm:pt modelId="{4CD8BBFD-76C2-4242-95DB-D8FCDED35D06}">
      <dgm:prSet phldrT="[Текст]" custT="1"/>
      <dgm:spPr/>
      <dgm:t>
        <a:bodyPr/>
        <a:lstStyle/>
        <a:p>
          <a:r>
            <a:rPr lang="en-US" sz="2800" b="1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It’s_______________</a:t>
          </a:r>
          <a:r>
            <a:rPr lang="en-US" sz="2800" b="1" dirty="0" smtClean="0">
              <a:latin typeface="Arial" pitchFamily="34" charset="0"/>
              <a:cs typeface="Arial" pitchFamily="34" charset="0"/>
            </a:rPr>
            <a:t>__ 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7CACF91A-2C42-4882-96C3-1BCD9A6B0DB8}" type="parTrans" cxnId="{761F7C11-B835-4029-BC60-FC36CEF9620C}">
      <dgm:prSet/>
      <dgm:spPr/>
      <dgm:t>
        <a:bodyPr/>
        <a:lstStyle/>
        <a:p>
          <a:endParaRPr lang="ru-RU"/>
        </a:p>
      </dgm:t>
    </dgm:pt>
    <dgm:pt modelId="{95A02329-115D-4699-AB7D-BDE7454D5F06}" type="sibTrans" cxnId="{761F7C11-B835-4029-BC60-FC36CEF9620C}">
      <dgm:prSet/>
      <dgm:spPr/>
      <dgm:t>
        <a:bodyPr/>
        <a:lstStyle/>
        <a:p>
          <a:endParaRPr lang="ru-RU"/>
        </a:p>
      </dgm:t>
    </dgm:pt>
    <dgm:pt modelId="{88EA5370-2B15-4CFE-BB2C-494CC5062B91}">
      <dgm:prSet custT="1"/>
      <dgm:spPr/>
      <dgm:t>
        <a:bodyPr/>
        <a:lstStyle/>
        <a:p>
          <a:r>
            <a:rPr lang="en-US" sz="2800" b="1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It’s________________</a:t>
          </a:r>
          <a:r>
            <a:rPr lang="en-US" sz="2800" b="1" dirty="0" smtClean="0">
              <a:latin typeface="Arial" pitchFamily="34" charset="0"/>
              <a:cs typeface="Arial" pitchFamily="34" charset="0"/>
            </a:rPr>
            <a:t>_ 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8184503A-B0D3-4F4A-A06F-4B030AF54AB9}" type="parTrans" cxnId="{56A4278E-B361-4069-9576-7D5A7A3C25D0}">
      <dgm:prSet/>
      <dgm:spPr/>
      <dgm:t>
        <a:bodyPr/>
        <a:lstStyle/>
        <a:p>
          <a:endParaRPr lang="ru-RU"/>
        </a:p>
      </dgm:t>
    </dgm:pt>
    <dgm:pt modelId="{0B54B6FF-FEE3-4E34-8987-A06F01D3E701}" type="sibTrans" cxnId="{56A4278E-B361-4069-9576-7D5A7A3C25D0}">
      <dgm:prSet/>
      <dgm:spPr/>
      <dgm:t>
        <a:bodyPr/>
        <a:lstStyle/>
        <a:p>
          <a:endParaRPr lang="ru-RU"/>
        </a:p>
      </dgm:t>
    </dgm:pt>
    <dgm:pt modelId="{7C8B7058-4BBF-4CC4-A947-5B7897B8CEF5}">
      <dgm:prSet phldrT="[Текст]" custT="1"/>
      <dgm:spPr/>
      <dgm:t>
        <a:bodyPr/>
        <a:lstStyle/>
        <a:p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AF5801BD-D151-4092-95CE-568EB741EF01}" type="parTrans" cxnId="{AAAB0BAC-0959-4AA2-BE53-9ECE701DA2AB}">
      <dgm:prSet/>
      <dgm:spPr/>
      <dgm:t>
        <a:bodyPr/>
        <a:lstStyle/>
        <a:p>
          <a:endParaRPr lang="ru-RU"/>
        </a:p>
      </dgm:t>
    </dgm:pt>
    <dgm:pt modelId="{83A88F80-54F5-436B-9D35-2F2ECA8EE023}" type="sibTrans" cxnId="{AAAB0BAC-0959-4AA2-BE53-9ECE701DA2AB}">
      <dgm:prSet/>
      <dgm:spPr/>
      <dgm:t>
        <a:bodyPr/>
        <a:lstStyle/>
        <a:p>
          <a:endParaRPr lang="ru-RU"/>
        </a:p>
      </dgm:t>
    </dgm:pt>
    <dgm:pt modelId="{6141F594-F4B6-4780-A370-15D67C41D1A2}" type="pres">
      <dgm:prSet presAssocID="{078ED3A4-ACAC-49DC-9E95-1C04B32CBE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D20C21-5460-48D9-953F-20E7A83F5ACE}" type="pres">
      <dgm:prSet presAssocID="{83C153C2-D84D-41B4-9558-44212590E5EB}" presName="composite" presStyleCnt="0"/>
      <dgm:spPr/>
      <dgm:t>
        <a:bodyPr/>
        <a:lstStyle/>
        <a:p>
          <a:endParaRPr lang="ru-RU"/>
        </a:p>
      </dgm:t>
    </dgm:pt>
    <dgm:pt modelId="{CF985152-F517-40AF-80A7-841CA2C202EE}" type="pres">
      <dgm:prSet presAssocID="{83C153C2-D84D-41B4-9558-44212590E5E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0FDFC-D158-445C-8C15-4787948574E2}" type="pres">
      <dgm:prSet presAssocID="{83C153C2-D84D-41B4-9558-44212590E5E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4A4B9-A70C-49E1-9EEF-742CF992FED1}" type="pres">
      <dgm:prSet presAssocID="{79506D33-DFBA-4293-9424-ED27540CFA8E}" presName="sp" presStyleCnt="0"/>
      <dgm:spPr/>
      <dgm:t>
        <a:bodyPr/>
        <a:lstStyle/>
        <a:p>
          <a:endParaRPr lang="ru-RU"/>
        </a:p>
      </dgm:t>
    </dgm:pt>
    <dgm:pt modelId="{B882D637-6640-4F68-9EB6-7A93C888A8A2}" type="pres">
      <dgm:prSet presAssocID="{B9C6FCFF-0FE0-4515-9492-A9C14EA4922F}" presName="composite" presStyleCnt="0"/>
      <dgm:spPr/>
      <dgm:t>
        <a:bodyPr/>
        <a:lstStyle/>
        <a:p>
          <a:endParaRPr lang="ru-RU"/>
        </a:p>
      </dgm:t>
    </dgm:pt>
    <dgm:pt modelId="{6B2187A1-1F66-4633-B8E3-23E8070EB34D}" type="pres">
      <dgm:prSet presAssocID="{B9C6FCFF-0FE0-4515-9492-A9C14EA4922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47B75-EA2F-49BF-B161-196F5D00457A}" type="pres">
      <dgm:prSet presAssocID="{B9C6FCFF-0FE0-4515-9492-A9C14EA4922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F8A33-55E7-472A-B416-ED7BDB909C2E}" type="pres">
      <dgm:prSet presAssocID="{EEA49885-5689-4AF7-90DF-69793EF69980}" presName="sp" presStyleCnt="0"/>
      <dgm:spPr/>
      <dgm:t>
        <a:bodyPr/>
        <a:lstStyle/>
        <a:p>
          <a:endParaRPr lang="ru-RU"/>
        </a:p>
      </dgm:t>
    </dgm:pt>
    <dgm:pt modelId="{87B60B7C-EB09-4AF3-83BB-DC6BEBE99353}" type="pres">
      <dgm:prSet presAssocID="{41BF6A1B-94A3-4920-A203-F7AE2DA61181}" presName="composite" presStyleCnt="0"/>
      <dgm:spPr/>
      <dgm:t>
        <a:bodyPr/>
        <a:lstStyle/>
        <a:p>
          <a:endParaRPr lang="ru-RU"/>
        </a:p>
      </dgm:t>
    </dgm:pt>
    <dgm:pt modelId="{B6637712-1655-49CF-B89E-9682C3DDD3A7}" type="pres">
      <dgm:prSet presAssocID="{41BF6A1B-94A3-4920-A203-F7AE2DA6118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B8EF9-47FF-49E3-8F4E-0A4255CCF246}" type="pres">
      <dgm:prSet presAssocID="{41BF6A1B-94A3-4920-A203-F7AE2DA6118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DF37E-A937-4C75-851C-A38ED4E59FB9}" type="pres">
      <dgm:prSet presAssocID="{8A812DAE-75A3-421A-955E-205D2D5559D3}" presName="sp" presStyleCnt="0"/>
      <dgm:spPr/>
      <dgm:t>
        <a:bodyPr/>
        <a:lstStyle/>
        <a:p>
          <a:endParaRPr lang="ru-RU"/>
        </a:p>
      </dgm:t>
    </dgm:pt>
    <dgm:pt modelId="{BDAACB23-065E-47AA-B707-CF99E7E6E7C3}" type="pres">
      <dgm:prSet presAssocID="{30B7F164-FB59-4ACD-A63D-A7589E6CAED7}" presName="composite" presStyleCnt="0"/>
      <dgm:spPr/>
      <dgm:t>
        <a:bodyPr/>
        <a:lstStyle/>
        <a:p>
          <a:endParaRPr lang="ru-RU"/>
        </a:p>
      </dgm:t>
    </dgm:pt>
    <dgm:pt modelId="{10BF56A6-B185-4A73-8147-2478A06CA49B}" type="pres">
      <dgm:prSet presAssocID="{30B7F164-FB59-4ACD-A63D-A7589E6CAED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20C57-9A87-44B6-9182-C08A07AAFD67}" type="pres">
      <dgm:prSet presAssocID="{30B7F164-FB59-4ACD-A63D-A7589E6CAED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8CCCBD-23B9-4D15-83F5-02A137E18017}" srcId="{078ED3A4-ACAC-49DC-9E95-1C04B32CBE4C}" destId="{B9C6FCFF-0FE0-4515-9492-A9C14EA4922F}" srcOrd="1" destOrd="0" parTransId="{5B962F82-3A1B-4D0D-94CA-F07C83559547}" sibTransId="{EEA49885-5689-4AF7-90DF-69793EF69980}"/>
    <dgm:cxn modelId="{F3F74165-4F8F-42F4-839D-4DCA689BB910}" srcId="{83C153C2-D84D-41B4-9558-44212590E5EB}" destId="{FA480432-7672-4DF1-B69D-373B26805C2F}" srcOrd="0" destOrd="0" parTransId="{DC0BA82F-A5A9-4982-99E6-9B1F4A2A355F}" sibTransId="{2242C99F-B4D8-4D4F-80FD-9B686DEB1A64}"/>
    <dgm:cxn modelId="{DCB0D5F2-449B-4284-9944-FE57E26380FC}" srcId="{41BF6A1B-94A3-4920-A203-F7AE2DA61181}" destId="{AE86E88F-4866-4E27-9C70-75AB7AD101F8}" srcOrd="0" destOrd="0" parTransId="{02AD758C-42FA-438B-9A31-2B143053E322}" sibTransId="{EF850200-2C7F-411F-9123-F3FB04891ED7}"/>
    <dgm:cxn modelId="{EDA1FC82-D433-40C1-84A8-6E55B218BE90}" type="presOf" srcId="{FA480432-7672-4DF1-B69D-373B26805C2F}" destId="{A8B0FDFC-D158-445C-8C15-4787948574E2}" srcOrd="0" destOrd="0" presId="urn:microsoft.com/office/officeart/2005/8/layout/chevron2"/>
    <dgm:cxn modelId="{27D245B6-1341-4B08-9380-8829E9018AE8}" type="presOf" srcId="{AE86E88F-4866-4E27-9C70-75AB7AD101F8}" destId="{5B1B8EF9-47FF-49E3-8F4E-0A4255CCF246}" srcOrd="0" destOrd="0" presId="urn:microsoft.com/office/officeart/2005/8/layout/chevron2"/>
    <dgm:cxn modelId="{31F5707B-B965-445C-9C50-AF6BDBEE04B9}" type="presOf" srcId="{078ED3A4-ACAC-49DC-9E95-1C04B32CBE4C}" destId="{6141F594-F4B6-4780-A370-15D67C41D1A2}" srcOrd="0" destOrd="0" presId="urn:microsoft.com/office/officeart/2005/8/layout/chevron2"/>
    <dgm:cxn modelId="{4A5D8C2E-E395-427F-8205-532856FC1D60}" type="presOf" srcId="{30B7F164-FB59-4ACD-A63D-A7589E6CAED7}" destId="{10BF56A6-B185-4A73-8147-2478A06CA49B}" srcOrd="0" destOrd="0" presId="urn:microsoft.com/office/officeart/2005/8/layout/chevron2"/>
    <dgm:cxn modelId="{BA498137-3642-491A-81F7-1597240D5BB6}" type="presOf" srcId="{41BF6A1B-94A3-4920-A203-F7AE2DA61181}" destId="{B6637712-1655-49CF-B89E-9682C3DDD3A7}" srcOrd="0" destOrd="0" presId="urn:microsoft.com/office/officeart/2005/8/layout/chevron2"/>
    <dgm:cxn modelId="{DA0DF158-CD5F-41F0-A022-8EB2BE59760C}" type="presOf" srcId="{76D50C29-A3B0-41D3-961B-9455C2D1AA78}" destId="{73320C57-9A87-44B6-9182-C08A07AAFD67}" srcOrd="0" destOrd="2" presId="urn:microsoft.com/office/officeart/2005/8/layout/chevron2"/>
    <dgm:cxn modelId="{AD19BB30-E582-4E21-A1F1-9549495F7F6B}" type="presOf" srcId="{7C8B7058-4BBF-4CC4-A947-5B7897B8CEF5}" destId="{73320C57-9A87-44B6-9182-C08A07AAFD67}" srcOrd="0" destOrd="0" presId="urn:microsoft.com/office/officeart/2005/8/layout/chevron2"/>
    <dgm:cxn modelId="{761F7C11-B835-4029-BC60-FC36CEF9620C}" srcId="{30B7F164-FB59-4ACD-A63D-A7589E6CAED7}" destId="{4CD8BBFD-76C2-4242-95DB-D8FCDED35D06}" srcOrd="1" destOrd="0" parTransId="{7CACF91A-2C42-4882-96C3-1BCD9A6B0DB8}" sibTransId="{95A02329-115D-4699-AB7D-BDE7454D5F06}"/>
    <dgm:cxn modelId="{D1D17A4B-3132-472B-98D5-E4B123D4721D}" type="presOf" srcId="{83C153C2-D84D-41B4-9558-44212590E5EB}" destId="{CF985152-F517-40AF-80A7-841CA2C202EE}" srcOrd="0" destOrd="0" presId="urn:microsoft.com/office/officeart/2005/8/layout/chevron2"/>
    <dgm:cxn modelId="{56A4278E-B361-4069-9576-7D5A7A3C25D0}" srcId="{B9C6FCFF-0FE0-4515-9492-A9C14EA4922F}" destId="{88EA5370-2B15-4CFE-BB2C-494CC5062B91}" srcOrd="0" destOrd="0" parTransId="{8184503A-B0D3-4F4A-A06F-4B030AF54AB9}" sibTransId="{0B54B6FF-FEE3-4E34-8987-A06F01D3E701}"/>
    <dgm:cxn modelId="{AAAB0BAC-0959-4AA2-BE53-9ECE701DA2AB}" srcId="{30B7F164-FB59-4ACD-A63D-A7589E6CAED7}" destId="{7C8B7058-4BBF-4CC4-A947-5B7897B8CEF5}" srcOrd="0" destOrd="0" parTransId="{AF5801BD-D151-4092-95CE-568EB741EF01}" sibTransId="{83A88F80-54F5-436B-9D35-2F2ECA8EE023}"/>
    <dgm:cxn modelId="{BAB9A376-0EDB-4F58-9437-2AD2622E8D9C}" srcId="{078ED3A4-ACAC-49DC-9E95-1C04B32CBE4C}" destId="{83C153C2-D84D-41B4-9558-44212590E5EB}" srcOrd="0" destOrd="0" parTransId="{3B46C8D9-4347-45DF-A20C-6F345F084BF1}" sibTransId="{79506D33-DFBA-4293-9424-ED27540CFA8E}"/>
    <dgm:cxn modelId="{20B43C4D-E60D-4544-9ED6-24DC164EF922}" srcId="{30B7F164-FB59-4ACD-A63D-A7589E6CAED7}" destId="{76D50C29-A3B0-41D3-961B-9455C2D1AA78}" srcOrd="2" destOrd="0" parTransId="{A66981A1-C2A4-4253-91EA-68E70AC6DDD6}" sibTransId="{9344C809-9B6E-48A4-965D-6585336C0C72}"/>
    <dgm:cxn modelId="{F8FFCCA4-4B58-4B27-A7EE-89B6453977B0}" srcId="{078ED3A4-ACAC-49DC-9E95-1C04B32CBE4C}" destId="{30B7F164-FB59-4ACD-A63D-A7589E6CAED7}" srcOrd="3" destOrd="0" parTransId="{68039146-7F29-41D6-8B67-ADD2C247F618}" sibTransId="{AC1CD90F-9B9D-4B50-83D5-F27537231BA3}"/>
    <dgm:cxn modelId="{6B798DDD-A510-4726-A709-1D9DEF5A1027}" srcId="{078ED3A4-ACAC-49DC-9E95-1C04B32CBE4C}" destId="{41BF6A1B-94A3-4920-A203-F7AE2DA61181}" srcOrd="2" destOrd="0" parTransId="{5C3CE1CC-CEB7-4C53-8C32-BC7417B8A005}" sibTransId="{8A812DAE-75A3-421A-955E-205D2D5559D3}"/>
    <dgm:cxn modelId="{080B4214-5970-431E-BF39-F71E4AAEBF7A}" type="presOf" srcId="{B9C6FCFF-0FE0-4515-9492-A9C14EA4922F}" destId="{6B2187A1-1F66-4633-B8E3-23E8070EB34D}" srcOrd="0" destOrd="0" presId="urn:microsoft.com/office/officeart/2005/8/layout/chevron2"/>
    <dgm:cxn modelId="{66C0858B-77BA-4C60-AFFB-F314B3BAF3BA}" type="presOf" srcId="{4CD8BBFD-76C2-4242-95DB-D8FCDED35D06}" destId="{73320C57-9A87-44B6-9182-C08A07AAFD67}" srcOrd="0" destOrd="1" presId="urn:microsoft.com/office/officeart/2005/8/layout/chevron2"/>
    <dgm:cxn modelId="{DE1111C1-A103-4D02-9C64-1F7207500575}" type="presOf" srcId="{88EA5370-2B15-4CFE-BB2C-494CC5062B91}" destId="{F1847B75-EA2F-49BF-B161-196F5D00457A}" srcOrd="0" destOrd="0" presId="urn:microsoft.com/office/officeart/2005/8/layout/chevron2"/>
    <dgm:cxn modelId="{61190060-718A-4889-AB6B-72B6FC812932}" type="presParOf" srcId="{6141F594-F4B6-4780-A370-15D67C41D1A2}" destId="{97D20C21-5460-48D9-953F-20E7A83F5ACE}" srcOrd="0" destOrd="0" presId="urn:microsoft.com/office/officeart/2005/8/layout/chevron2"/>
    <dgm:cxn modelId="{A08E10D1-F53E-42B8-AD8C-23BCA692C8E1}" type="presParOf" srcId="{97D20C21-5460-48D9-953F-20E7A83F5ACE}" destId="{CF985152-F517-40AF-80A7-841CA2C202EE}" srcOrd="0" destOrd="0" presId="urn:microsoft.com/office/officeart/2005/8/layout/chevron2"/>
    <dgm:cxn modelId="{40F6032A-2424-4D79-BA08-3B26D05869F0}" type="presParOf" srcId="{97D20C21-5460-48D9-953F-20E7A83F5ACE}" destId="{A8B0FDFC-D158-445C-8C15-4787948574E2}" srcOrd="1" destOrd="0" presId="urn:microsoft.com/office/officeart/2005/8/layout/chevron2"/>
    <dgm:cxn modelId="{3A760AEE-5479-4142-9EDB-2FA511509781}" type="presParOf" srcId="{6141F594-F4B6-4780-A370-15D67C41D1A2}" destId="{F144A4B9-A70C-49E1-9EEF-742CF992FED1}" srcOrd="1" destOrd="0" presId="urn:microsoft.com/office/officeart/2005/8/layout/chevron2"/>
    <dgm:cxn modelId="{4BC450D1-44EB-473C-8DDA-F54115558D86}" type="presParOf" srcId="{6141F594-F4B6-4780-A370-15D67C41D1A2}" destId="{B882D637-6640-4F68-9EB6-7A93C888A8A2}" srcOrd="2" destOrd="0" presId="urn:microsoft.com/office/officeart/2005/8/layout/chevron2"/>
    <dgm:cxn modelId="{C62B4B59-076C-4070-BA19-89E5E6D196DE}" type="presParOf" srcId="{B882D637-6640-4F68-9EB6-7A93C888A8A2}" destId="{6B2187A1-1F66-4633-B8E3-23E8070EB34D}" srcOrd="0" destOrd="0" presId="urn:microsoft.com/office/officeart/2005/8/layout/chevron2"/>
    <dgm:cxn modelId="{6EF45F9B-6B31-4D7B-91F4-438B41AEE5BB}" type="presParOf" srcId="{B882D637-6640-4F68-9EB6-7A93C888A8A2}" destId="{F1847B75-EA2F-49BF-B161-196F5D00457A}" srcOrd="1" destOrd="0" presId="urn:microsoft.com/office/officeart/2005/8/layout/chevron2"/>
    <dgm:cxn modelId="{FB8863BF-969A-42DC-8AB2-B88CF9396A50}" type="presParOf" srcId="{6141F594-F4B6-4780-A370-15D67C41D1A2}" destId="{898F8A33-55E7-472A-B416-ED7BDB909C2E}" srcOrd="3" destOrd="0" presId="urn:microsoft.com/office/officeart/2005/8/layout/chevron2"/>
    <dgm:cxn modelId="{9536EB1F-EA9D-4E63-9322-289D303CAE58}" type="presParOf" srcId="{6141F594-F4B6-4780-A370-15D67C41D1A2}" destId="{87B60B7C-EB09-4AF3-83BB-DC6BEBE99353}" srcOrd="4" destOrd="0" presId="urn:microsoft.com/office/officeart/2005/8/layout/chevron2"/>
    <dgm:cxn modelId="{FC846461-BC56-4D1A-B01E-CAD294B7F539}" type="presParOf" srcId="{87B60B7C-EB09-4AF3-83BB-DC6BEBE99353}" destId="{B6637712-1655-49CF-B89E-9682C3DDD3A7}" srcOrd="0" destOrd="0" presId="urn:microsoft.com/office/officeart/2005/8/layout/chevron2"/>
    <dgm:cxn modelId="{921AA1EF-6E33-45FD-8783-31D3685E76D7}" type="presParOf" srcId="{87B60B7C-EB09-4AF3-83BB-DC6BEBE99353}" destId="{5B1B8EF9-47FF-49E3-8F4E-0A4255CCF246}" srcOrd="1" destOrd="0" presId="urn:microsoft.com/office/officeart/2005/8/layout/chevron2"/>
    <dgm:cxn modelId="{24C0BB19-943A-4ECC-B027-D4CDE8F786A8}" type="presParOf" srcId="{6141F594-F4B6-4780-A370-15D67C41D1A2}" destId="{D60DF37E-A937-4C75-851C-A38ED4E59FB9}" srcOrd="5" destOrd="0" presId="urn:microsoft.com/office/officeart/2005/8/layout/chevron2"/>
    <dgm:cxn modelId="{17FC1DE9-3A1A-493C-91C7-84E73E461575}" type="presParOf" srcId="{6141F594-F4B6-4780-A370-15D67C41D1A2}" destId="{BDAACB23-065E-47AA-B707-CF99E7E6E7C3}" srcOrd="6" destOrd="0" presId="urn:microsoft.com/office/officeart/2005/8/layout/chevron2"/>
    <dgm:cxn modelId="{846171CA-70AB-4BFD-9662-B060EBCD4852}" type="presParOf" srcId="{BDAACB23-065E-47AA-B707-CF99E7E6E7C3}" destId="{10BF56A6-B185-4A73-8147-2478A06CA49B}" srcOrd="0" destOrd="0" presId="urn:microsoft.com/office/officeart/2005/8/layout/chevron2"/>
    <dgm:cxn modelId="{91E183A2-1B51-4492-AE93-DA8DDA1345DE}" type="presParOf" srcId="{BDAACB23-065E-47AA-B707-CF99E7E6E7C3}" destId="{73320C57-9A87-44B6-9182-C08A07AAFD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78413-6EDC-4DCF-BFD6-D734EAAB4395}">
      <dsp:nvSpPr>
        <dsp:cNvPr id="0" name=""/>
        <dsp:cNvSpPr/>
      </dsp:nvSpPr>
      <dsp:spPr>
        <a:xfrm>
          <a:off x="3122697" y="770018"/>
          <a:ext cx="2587172" cy="27438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4800" b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 </a:t>
          </a:r>
          <a:r>
            <a:rPr lang="en-US" sz="4800" b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Time</a:t>
          </a:r>
          <a:r>
            <a:rPr lang="en-US" sz="2800" b="1" kern="1200" dirty="0" smtClean="0">
              <a:solidFill>
                <a:schemeClr val="bg1"/>
              </a:solidFill>
            </a:rPr>
            <a:t> 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3501580" y="1171851"/>
        <a:ext cx="1829406" cy="1940222"/>
      </dsp:txXfrm>
    </dsp:sp>
    <dsp:sp modelId="{373887FA-0A7B-4DE3-A8D0-4DED2CD13BA6}">
      <dsp:nvSpPr>
        <dsp:cNvPr id="0" name=""/>
        <dsp:cNvSpPr/>
      </dsp:nvSpPr>
      <dsp:spPr>
        <a:xfrm>
          <a:off x="3758480" y="0"/>
          <a:ext cx="1253523" cy="1253523"/>
        </a:xfrm>
        <a:prstGeom prst="ellipse">
          <a:avLst/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second</a:t>
          </a:r>
          <a:endParaRPr lang="ru-RU" sz="1800" b="1" kern="1200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942054" y="183574"/>
        <a:ext cx="886375" cy="886375"/>
      </dsp:txXfrm>
    </dsp:sp>
    <dsp:sp modelId="{279FB9C1-EFCA-4010-B2C7-022679CCF0B7}">
      <dsp:nvSpPr>
        <dsp:cNvPr id="0" name=""/>
        <dsp:cNvSpPr/>
      </dsp:nvSpPr>
      <dsp:spPr>
        <a:xfrm>
          <a:off x="5582496" y="1567756"/>
          <a:ext cx="1628879" cy="12535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minute</a:t>
          </a:r>
          <a:endParaRPr lang="ru-RU" sz="1800" b="1" kern="1200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5821040" y="1751330"/>
        <a:ext cx="1151791" cy="886375"/>
      </dsp:txXfrm>
    </dsp:sp>
    <dsp:sp modelId="{985B372B-1DC4-4009-BA88-0FFCA74511AC}">
      <dsp:nvSpPr>
        <dsp:cNvPr id="0" name=""/>
        <dsp:cNvSpPr/>
      </dsp:nvSpPr>
      <dsp:spPr>
        <a:xfrm>
          <a:off x="3889892" y="3266224"/>
          <a:ext cx="1253523" cy="1253523"/>
        </a:xfrm>
        <a:prstGeom prst="ellipse">
          <a:avLst/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year</a:t>
          </a:r>
          <a:endParaRPr lang="ru-RU" sz="1800" b="1" kern="1200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073466" y="3449798"/>
        <a:ext cx="886375" cy="886375"/>
      </dsp:txXfrm>
    </dsp:sp>
    <dsp:sp modelId="{EE9A2111-2153-4251-90D8-2C1BFD4C1116}">
      <dsp:nvSpPr>
        <dsp:cNvPr id="0" name=""/>
        <dsp:cNvSpPr/>
      </dsp:nvSpPr>
      <dsp:spPr>
        <a:xfrm>
          <a:off x="1632515" y="1696269"/>
          <a:ext cx="1630471" cy="12535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hour</a:t>
          </a:r>
          <a:endParaRPr lang="ru-RU" sz="1800" b="1" kern="1200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871292" y="1879843"/>
        <a:ext cx="1152917" cy="8863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4E727-5F2D-4376-8381-71FA7D0B22EA}">
      <dsp:nvSpPr>
        <dsp:cNvPr id="0" name=""/>
        <dsp:cNvSpPr/>
      </dsp:nvSpPr>
      <dsp:spPr>
        <a:xfrm>
          <a:off x="3737998" y="1461319"/>
          <a:ext cx="1120769" cy="11207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</a:rPr>
            <a:t>Часы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3902131" y="1625452"/>
        <a:ext cx="792503" cy="792503"/>
      </dsp:txXfrm>
    </dsp:sp>
    <dsp:sp modelId="{BC4C54CF-769E-4E07-BDAD-0CAF3E8C2387}">
      <dsp:nvSpPr>
        <dsp:cNvPr id="0" name=""/>
        <dsp:cNvSpPr/>
      </dsp:nvSpPr>
      <dsp:spPr>
        <a:xfrm rot="16200000">
          <a:off x="4128950" y="1280153"/>
          <a:ext cx="338864" cy="23466"/>
        </a:xfrm>
        <a:custGeom>
          <a:avLst/>
          <a:gdLst/>
          <a:ahLst/>
          <a:cxnLst/>
          <a:rect l="0" t="0" r="0" b="0"/>
          <a:pathLst>
            <a:path>
              <a:moveTo>
                <a:pt x="0" y="11733"/>
              </a:moveTo>
              <a:lnTo>
                <a:pt x="338864" y="1173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89911" y="1283415"/>
        <a:ext cx="16943" cy="16943"/>
      </dsp:txXfrm>
    </dsp:sp>
    <dsp:sp modelId="{9FD36E42-7209-4B45-AB32-2576E18347AD}">
      <dsp:nvSpPr>
        <dsp:cNvPr id="0" name=""/>
        <dsp:cNvSpPr/>
      </dsp:nvSpPr>
      <dsp:spPr>
        <a:xfrm>
          <a:off x="3737998" y="1684"/>
          <a:ext cx="1120769" cy="11207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?</a:t>
          </a:r>
          <a:endParaRPr lang="ru-RU" sz="5400" kern="1200" dirty="0"/>
        </a:p>
      </dsp:txBody>
      <dsp:txXfrm>
        <a:off x="3902131" y="165817"/>
        <a:ext cx="792503" cy="792503"/>
      </dsp:txXfrm>
    </dsp:sp>
    <dsp:sp modelId="{47D91E66-DC4F-479B-B07E-02144C86EDA2}">
      <dsp:nvSpPr>
        <dsp:cNvPr id="0" name=""/>
        <dsp:cNvSpPr/>
      </dsp:nvSpPr>
      <dsp:spPr>
        <a:xfrm>
          <a:off x="4858767" y="2009970"/>
          <a:ext cx="338864" cy="23466"/>
        </a:xfrm>
        <a:custGeom>
          <a:avLst/>
          <a:gdLst/>
          <a:ahLst/>
          <a:cxnLst/>
          <a:rect l="0" t="0" r="0" b="0"/>
          <a:pathLst>
            <a:path>
              <a:moveTo>
                <a:pt x="0" y="11733"/>
              </a:moveTo>
              <a:lnTo>
                <a:pt x="338864" y="1173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19728" y="2013232"/>
        <a:ext cx="16943" cy="16943"/>
      </dsp:txXfrm>
    </dsp:sp>
    <dsp:sp modelId="{EA2D47D0-5B32-4BAD-9A5C-ADAF250688D4}">
      <dsp:nvSpPr>
        <dsp:cNvPr id="0" name=""/>
        <dsp:cNvSpPr/>
      </dsp:nvSpPr>
      <dsp:spPr>
        <a:xfrm>
          <a:off x="5197632" y="1461319"/>
          <a:ext cx="1120769" cy="112076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?</a:t>
          </a:r>
          <a:endParaRPr lang="ru-RU" sz="5400" kern="1200" dirty="0"/>
        </a:p>
      </dsp:txBody>
      <dsp:txXfrm>
        <a:off x="5361765" y="1625452"/>
        <a:ext cx="792503" cy="792503"/>
      </dsp:txXfrm>
    </dsp:sp>
    <dsp:sp modelId="{979CCD9F-E57B-4282-BE63-BA9D96711516}">
      <dsp:nvSpPr>
        <dsp:cNvPr id="0" name=""/>
        <dsp:cNvSpPr/>
      </dsp:nvSpPr>
      <dsp:spPr>
        <a:xfrm rot="5400000">
          <a:off x="4128950" y="2739787"/>
          <a:ext cx="338864" cy="23466"/>
        </a:xfrm>
        <a:custGeom>
          <a:avLst/>
          <a:gdLst/>
          <a:ahLst/>
          <a:cxnLst/>
          <a:rect l="0" t="0" r="0" b="0"/>
          <a:pathLst>
            <a:path>
              <a:moveTo>
                <a:pt x="0" y="11733"/>
              </a:moveTo>
              <a:lnTo>
                <a:pt x="338864" y="1173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89911" y="2743049"/>
        <a:ext cx="16943" cy="16943"/>
      </dsp:txXfrm>
    </dsp:sp>
    <dsp:sp modelId="{7AD5B4C2-4C73-41EF-B3FC-D6BEC50EC838}">
      <dsp:nvSpPr>
        <dsp:cNvPr id="0" name=""/>
        <dsp:cNvSpPr/>
      </dsp:nvSpPr>
      <dsp:spPr>
        <a:xfrm>
          <a:off x="3737998" y="2920953"/>
          <a:ext cx="1120769" cy="112076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?</a:t>
          </a:r>
          <a:endParaRPr lang="ru-RU" sz="5400" kern="1200" dirty="0"/>
        </a:p>
      </dsp:txBody>
      <dsp:txXfrm>
        <a:off x="3902131" y="3085086"/>
        <a:ext cx="792503" cy="792503"/>
      </dsp:txXfrm>
    </dsp:sp>
    <dsp:sp modelId="{FC4C902F-9259-43FD-85C2-FC884261773C}">
      <dsp:nvSpPr>
        <dsp:cNvPr id="0" name=""/>
        <dsp:cNvSpPr/>
      </dsp:nvSpPr>
      <dsp:spPr>
        <a:xfrm rot="10800000">
          <a:off x="3399133" y="2009970"/>
          <a:ext cx="338864" cy="23466"/>
        </a:xfrm>
        <a:custGeom>
          <a:avLst/>
          <a:gdLst/>
          <a:ahLst/>
          <a:cxnLst/>
          <a:rect l="0" t="0" r="0" b="0"/>
          <a:pathLst>
            <a:path>
              <a:moveTo>
                <a:pt x="0" y="11733"/>
              </a:moveTo>
              <a:lnTo>
                <a:pt x="338864" y="1173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60094" y="2013232"/>
        <a:ext cx="16943" cy="16943"/>
      </dsp:txXfrm>
    </dsp:sp>
    <dsp:sp modelId="{108CD274-4EF7-4521-8EED-F845BD7455A9}">
      <dsp:nvSpPr>
        <dsp:cNvPr id="0" name=""/>
        <dsp:cNvSpPr/>
      </dsp:nvSpPr>
      <dsp:spPr>
        <a:xfrm>
          <a:off x="2278363" y="1461319"/>
          <a:ext cx="1120769" cy="11207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?</a:t>
          </a:r>
          <a:endParaRPr lang="ru-RU" sz="5400" kern="1200" dirty="0"/>
        </a:p>
      </dsp:txBody>
      <dsp:txXfrm>
        <a:off x="2442496" y="1625452"/>
        <a:ext cx="792503" cy="7925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CFEB2-7683-463D-85B4-FDA08A6D0E49}">
      <dsp:nvSpPr>
        <dsp:cNvPr id="0" name=""/>
        <dsp:cNvSpPr/>
      </dsp:nvSpPr>
      <dsp:spPr>
        <a:xfrm>
          <a:off x="41411" y="1791010"/>
          <a:ext cx="1578009" cy="63120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second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357013" y="1791010"/>
        <a:ext cx="946806" cy="631203"/>
      </dsp:txXfrm>
    </dsp:sp>
    <dsp:sp modelId="{7282455B-609C-42AF-839E-1599529C2515}">
      <dsp:nvSpPr>
        <dsp:cNvPr id="0" name=""/>
        <dsp:cNvSpPr/>
      </dsp:nvSpPr>
      <dsp:spPr>
        <a:xfrm>
          <a:off x="1421193" y="1791010"/>
          <a:ext cx="1578009" cy="631203"/>
        </a:xfrm>
        <a:prstGeom prst="chevron">
          <a:avLst/>
        </a:prstGeom>
        <a:solidFill>
          <a:schemeClr val="accent3">
            <a:hueOff val="-204772"/>
            <a:satOff val="169"/>
            <a:lumOff val="-14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minute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1736795" y="1791010"/>
        <a:ext cx="946806" cy="631203"/>
      </dsp:txXfrm>
    </dsp:sp>
    <dsp:sp modelId="{8BF940ED-20A9-4076-90E7-1E9EABDFE6C0}">
      <dsp:nvSpPr>
        <dsp:cNvPr id="0" name=""/>
        <dsp:cNvSpPr/>
      </dsp:nvSpPr>
      <dsp:spPr>
        <a:xfrm>
          <a:off x="2841402" y="1791010"/>
          <a:ext cx="1578009" cy="631203"/>
        </a:xfrm>
        <a:prstGeom prst="chevron">
          <a:avLst/>
        </a:prstGeom>
        <a:solidFill>
          <a:schemeClr val="accent3">
            <a:hueOff val="-409544"/>
            <a:satOff val="337"/>
            <a:lumOff val="-28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hour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3157004" y="1791010"/>
        <a:ext cx="946806" cy="631203"/>
      </dsp:txXfrm>
    </dsp:sp>
    <dsp:sp modelId="{5C43A4CB-92DE-40D1-AE43-ABD28C56B1D8}">
      <dsp:nvSpPr>
        <dsp:cNvPr id="0" name=""/>
        <dsp:cNvSpPr/>
      </dsp:nvSpPr>
      <dsp:spPr>
        <a:xfrm>
          <a:off x="4261611" y="1791010"/>
          <a:ext cx="1578009" cy="631203"/>
        </a:xfrm>
        <a:prstGeom prst="chevron">
          <a:avLst/>
        </a:prstGeom>
        <a:solidFill>
          <a:schemeClr val="accent3">
            <a:hueOff val="-614316"/>
            <a:satOff val="506"/>
            <a:lumOff val="-42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day 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4577213" y="1791010"/>
        <a:ext cx="946806" cy="631203"/>
      </dsp:txXfrm>
    </dsp:sp>
    <dsp:sp modelId="{B3472443-A180-4125-AEA5-281596AB58A9}">
      <dsp:nvSpPr>
        <dsp:cNvPr id="0" name=""/>
        <dsp:cNvSpPr/>
      </dsp:nvSpPr>
      <dsp:spPr>
        <a:xfrm>
          <a:off x="5681820" y="1791010"/>
          <a:ext cx="1578009" cy="631203"/>
        </a:xfrm>
        <a:prstGeom prst="chevron">
          <a:avLst/>
        </a:prstGeom>
        <a:solidFill>
          <a:schemeClr val="accent3">
            <a:hueOff val="-819087"/>
            <a:satOff val="674"/>
            <a:lumOff val="-56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</a:t>
          </a: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week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/>
          </a:r>
          <a:br>
            <a:rPr lang="ru-RU" sz="1800" b="1" kern="1200" dirty="0">
              <a:latin typeface="Arial" pitchFamily="34" charset="0"/>
              <a:cs typeface="Arial" pitchFamily="34" charset="0"/>
            </a:rPr>
          </a:b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5997422" y="1791010"/>
        <a:ext cx="946806" cy="631203"/>
      </dsp:txXfrm>
    </dsp:sp>
    <dsp:sp modelId="{ED08923A-FD76-4A06-8C70-7B09A566E8C2}">
      <dsp:nvSpPr>
        <dsp:cNvPr id="0" name=""/>
        <dsp:cNvSpPr/>
      </dsp:nvSpPr>
      <dsp:spPr>
        <a:xfrm>
          <a:off x="7102028" y="1791010"/>
          <a:ext cx="1578009" cy="631203"/>
        </a:xfrm>
        <a:prstGeom prst="chevron">
          <a:avLst/>
        </a:prstGeom>
        <a:solidFill>
          <a:schemeClr val="accent3">
            <a:hueOff val="-1023859"/>
            <a:satOff val="843"/>
            <a:lumOff val="-70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month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/>
          </a:r>
          <a:br>
            <a:rPr lang="ru-RU" sz="1800" b="1" kern="1200" dirty="0">
              <a:latin typeface="Arial" pitchFamily="34" charset="0"/>
              <a:cs typeface="Arial" pitchFamily="34" charset="0"/>
            </a:rPr>
          </a:b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7417630" y="1791010"/>
        <a:ext cx="946806" cy="631203"/>
      </dsp:txXfrm>
    </dsp:sp>
    <dsp:sp modelId="{F92763FD-CBFF-4232-A533-AFD851436FB6}">
      <dsp:nvSpPr>
        <dsp:cNvPr id="0" name=""/>
        <dsp:cNvSpPr/>
      </dsp:nvSpPr>
      <dsp:spPr>
        <a:xfrm>
          <a:off x="8522237" y="1791010"/>
          <a:ext cx="1578009" cy="631203"/>
        </a:xfrm>
        <a:prstGeom prst="chevron">
          <a:avLst/>
        </a:prstGeom>
        <a:solidFill>
          <a:schemeClr val="accent3">
            <a:hueOff val="-1228631"/>
            <a:satOff val="1011"/>
            <a:lumOff val="-84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year  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8837839" y="1791010"/>
        <a:ext cx="946806" cy="631203"/>
      </dsp:txXfrm>
    </dsp:sp>
    <dsp:sp modelId="{858F0DD3-13B4-464C-A194-AD303915998C}">
      <dsp:nvSpPr>
        <dsp:cNvPr id="0" name=""/>
        <dsp:cNvSpPr/>
      </dsp:nvSpPr>
      <dsp:spPr>
        <a:xfrm>
          <a:off x="9942446" y="1791010"/>
          <a:ext cx="1578009" cy="631203"/>
        </a:xfrm>
        <a:prstGeom prst="chevron">
          <a:avLst/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century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10258048" y="1791010"/>
        <a:ext cx="946806" cy="6312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FA516-2D67-44AB-8697-609D14D31788}">
      <dsp:nvSpPr>
        <dsp:cNvPr id="0" name=""/>
        <dsp:cNvSpPr/>
      </dsp:nvSpPr>
      <dsp:spPr>
        <a:xfrm>
          <a:off x="0" y="98918"/>
          <a:ext cx="8412481" cy="58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1.</a:t>
          </a:r>
          <a:r>
            <a:rPr lang="en-US" sz="2400" b="1" kern="1200" dirty="0" smtClean="0"/>
            <a:t> 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A second is  __________________an hour.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28329" y="127247"/>
        <a:ext cx="8355823" cy="523662"/>
      </dsp:txXfrm>
    </dsp:sp>
    <dsp:sp modelId="{9FFB314A-2ECD-4013-A076-D65D807776C7}">
      <dsp:nvSpPr>
        <dsp:cNvPr id="0" name=""/>
        <dsp:cNvSpPr/>
      </dsp:nvSpPr>
      <dsp:spPr>
        <a:xfrm>
          <a:off x="0" y="616936"/>
          <a:ext cx="8412481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09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b="1" kern="1200" dirty="0"/>
        </a:p>
      </dsp:txBody>
      <dsp:txXfrm>
        <a:off x="0" y="616936"/>
        <a:ext cx="8412481" cy="513360"/>
      </dsp:txXfrm>
    </dsp:sp>
    <dsp:sp modelId="{6FE7B591-A198-4294-B9DF-247CDA62B603}">
      <dsp:nvSpPr>
        <dsp:cNvPr id="0" name=""/>
        <dsp:cNvSpPr/>
      </dsp:nvSpPr>
      <dsp:spPr>
        <a:xfrm>
          <a:off x="0" y="678622"/>
          <a:ext cx="8412481" cy="58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2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. An hour </a:t>
          </a: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is__________________a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 minute.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28329" y="706951"/>
        <a:ext cx="8355823" cy="523662"/>
      </dsp:txXfrm>
    </dsp:sp>
    <dsp:sp modelId="{347C2F5B-35A4-4487-8211-6E3823E273D5}">
      <dsp:nvSpPr>
        <dsp:cNvPr id="0" name=""/>
        <dsp:cNvSpPr/>
      </dsp:nvSpPr>
      <dsp:spPr>
        <a:xfrm>
          <a:off x="0" y="1710616"/>
          <a:ext cx="8412481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09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b="1" kern="1200" dirty="0"/>
        </a:p>
      </dsp:txBody>
      <dsp:txXfrm>
        <a:off x="0" y="1710616"/>
        <a:ext cx="8412481" cy="513360"/>
      </dsp:txXfrm>
    </dsp:sp>
    <dsp:sp modelId="{3E0DA5D3-222F-4827-8117-82FA75CED2F2}">
      <dsp:nvSpPr>
        <dsp:cNvPr id="0" name=""/>
        <dsp:cNvSpPr/>
      </dsp:nvSpPr>
      <dsp:spPr>
        <a:xfrm>
          <a:off x="0" y="1227183"/>
          <a:ext cx="8412481" cy="580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3. 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A year is____________________ a month.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28329" y="1255512"/>
        <a:ext cx="8355823" cy="523662"/>
      </dsp:txXfrm>
    </dsp:sp>
    <dsp:sp modelId="{6F05F02D-2187-4338-86D1-98097F1352B1}">
      <dsp:nvSpPr>
        <dsp:cNvPr id="0" name=""/>
        <dsp:cNvSpPr/>
      </dsp:nvSpPr>
      <dsp:spPr>
        <a:xfrm>
          <a:off x="0" y="1787752"/>
          <a:ext cx="8412481" cy="580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4. 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A second is__________________ </a:t>
          </a:r>
          <a:r>
            <a:rPr lang="en-US" sz="2400" b="1" kern="1200" smtClean="0">
              <a:latin typeface="Arial" pitchFamily="34" charset="0"/>
              <a:cs typeface="Arial" pitchFamily="34" charset="0"/>
            </a:rPr>
            <a:t>a minute.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28329" y="1816081"/>
        <a:ext cx="8355823" cy="523662"/>
      </dsp:txXfrm>
    </dsp:sp>
    <dsp:sp modelId="{C08E79AF-444D-45D1-ABC8-504B6A6BAC49}">
      <dsp:nvSpPr>
        <dsp:cNvPr id="0" name=""/>
        <dsp:cNvSpPr/>
      </dsp:nvSpPr>
      <dsp:spPr>
        <a:xfrm>
          <a:off x="0" y="2379485"/>
          <a:ext cx="8412481" cy="580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5. 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A month </a:t>
          </a: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is_________________a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 year.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28329" y="2407814"/>
        <a:ext cx="8355823" cy="5236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E55A0-954F-437C-8D8B-BED1E43559EB}">
      <dsp:nvSpPr>
        <dsp:cNvPr id="0" name=""/>
        <dsp:cNvSpPr/>
      </dsp:nvSpPr>
      <dsp:spPr>
        <a:xfrm>
          <a:off x="0" y="1182844"/>
          <a:ext cx="2472585" cy="98903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Arial" pitchFamily="34" charset="0"/>
              <a:cs typeface="Arial" pitchFamily="34" charset="0"/>
            </a:rPr>
            <a:t>What</a:t>
          </a:r>
          <a:r>
            <a:rPr lang="en-US" sz="4000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4000" kern="1200" dirty="0">
            <a:latin typeface="Arial" pitchFamily="34" charset="0"/>
            <a:cs typeface="Arial" pitchFamily="34" charset="0"/>
          </a:endParaRPr>
        </a:p>
      </dsp:txBody>
      <dsp:txXfrm>
        <a:off x="494517" y="1182844"/>
        <a:ext cx="1483551" cy="989034"/>
      </dsp:txXfrm>
    </dsp:sp>
    <dsp:sp modelId="{483C4473-213F-49CC-B10A-9FFF85A10E5B}">
      <dsp:nvSpPr>
        <dsp:cNvPr id="0" name=""/>
        <dsp:cNvSpPr/>
      </dsp:nvSpPr>
      <dsp:spPr>
        <a:xfrm>
          <a:off x="0" y="2997979"/>
          <a:ext cx="2472585" cy="989034"/>
        </a:xfrm>
        <a:prstGeom prst="chevron">
          <a:avLst/>
        </a:prstGeom>
        <a:solidFill>
          <a:schemeClr val="accent4">
            <a:hueOff val="-303945"/>
            <a:satOff val="-1535"/>
            <a:lumOff val="-215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Arial" pitchFamily="34" charset="0"/>
              <a:cs typeface="Arial" pitchFamily="34" charset="0"/>
            </a:rPr>
            <a:t>time</a:t>
          </a:r>
          <a:r>
            <a:rPr lang="en-US" sz="4000" kern="1200" dirty="0" smtClean="0"/>
            <a:t> </a:t>
          </a:r>
          <a:endParaRPr lang="ru-RU" sz="4000" kern="1200" dirty="0"/>
        </a:p>
      </dsp:txBody>
      <dsp:txXfrm>
        <a:off x="494517" y="2997979"/>
        <a:ext cx="1483551" cy="989034"/>
      </dsp:txXfrm>
    </dsp:sp>
    <dsp:sp modelId="{441B8FF4-24AA-4071-879B-C75D235FF3D7}">
      <dsp:nvSpPr>
        <dsp:cNvPr id="0" name=""/>
        <dsp:cNvSpPr/>
      </dsp:nvSpPr>
      <dsp:spPr>
        <a:xfrm>
          <a:off x="5510894" y="1247181"/>
          <a:ext cx="2472585" cy="989034"/>
        </a:xfrm>
        <a:prstGeom prst="chevron">
          <a:avLst/>
        </a:prstGeom>
        <a:solidFill>
          <a:schemeClr val="accent4">
            <a:hueOff val="-607889"/>
            <a:satOff val="-3070"/>
            <a:lumOff val="-431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Arial" pitchFamily="34" charset="0"/>
              <a:cs typeface="Arial" pitchFamily="34" charset="0"/>
            </a:rPr>
            <a:t>is</a:t>
          </a:r>
          <a:endParaRPr lang="ru-RU" sz="4000" b="1" kern="1200" dirty="0">
            <a:latin typeface="Arial" pitchFamily="34" charset="0"/>
            <a:cs typeface="Arial" pitchFamily="34" charset="0"/>
          </a:endParaRPr>
        </a:p>
      </dsp:txBody>
      <dsp:txXfrm>
        <a:off x="6005411" y="1247181"/>
        <a:ext cx="1483551" cy="989034"/>
      </dsp:txXfrm>
    </dsp:sp>
    <dsp:sp modelId="{A86200CC-BF90-47E3-8E06-3B08288D6B6A}">
      <dsp:nvSpPr>
        <dsp:cNvPr id="0" name=""/>
        <dsp:cNvSpPr/>
      </dsp:nvSpPr>
      <dsp:spPr>
        <a:xfrm>
          <a:off x="5468489" y="2766150"/>
          <a:ext cx="2472585" cy="989034"/>
        </a:xfrm>
        <a:prstGeom prst="chevron">
          <a:avLst/>
        </a:prstGeom>
        <a:solidFill>
          <a:schemeClr val="accent4">
            <a:hueOff val="-911834"/>
            <a:satOff val="-4605"/>
            <a:lumOff val="-647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Arial" pitchFamily="34" charset="0"/>
              <a:cs typeface="Arial" pitchFamily="34" charset="0"/>
            </a:rPr>
            <a:t>it ?</a:t>
          </a:r>
          <a:endParaRPr lang="ru-RU" sz="4000" b="1" kern="1200" dirty="0">
            <a:latin typeface="Arial" pitchFamily="34" charset="0"/>
            <a:cs typeface="Arial" pitchFamily="34" charset="0"/>
          </a:endParaRPr>
        </a:p>
      </dsp:txBody>
      <dsp:txXfrm>
        <a:off x="5963006" y="2766150"/>
        <a:ext cx="1483551" cy="989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B6C56-318E-4565-8DD1-65221D42D3E9}">
      <dsp:nvSpPr>
        <dsp:cNvPr id="0" name=""/>
        <dsp:cNvSpPr/>
      </dsp:nvSpPr>
      <dsp:spPr>
        <a:xfrm>
          <a:off x="90991" y="803787"/>
          <a:ext cx="4599972" cy="2195463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27" tIns="72009" rIns="72009" bIns="72009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latin typeface="Arial" pitchFamily="34" charset="0"/>
              <a:cs typeface="Arial" pitchFamily="34" charset="0"/>
            </a:rPr>
            <a:t>It’s</a:t>
          </a:r>
          <a:r>
            <a:rPr lang="ru-RU" sz="5400" b="1" kern="1200" dirty="0" smtClean="0">
              <a:latin typeface="Arial" pitchFamily="34" charset="0"/>
              <a:cs typeface="Arial" pitchFamily="34" charset="0"/>
            </a:rPr>
            <a:t> …..</a:t>
          </a:r>
          <a:endParaRPr lang="ru-RU" sz="5400" b="1" kern="1200" dirty="0">
            <a:latin typeface="Arial" pitchFamily="34" charset="0"/>
            <a:cs typeface="Arial" pitchFamily="34" charset="0"/>
          </a:endParaRPr>
        </a:p>
      </dsp:txBody>
      <dsp:txXfrm>
        <a:off x="1188723" y="803787"/>
        <a:ext cx="2404509" cy="21954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904BD-03CF-4278-A48C-7082351A93C6}">
      <dsp:nvSpPr>
        <dsp:cNvPr id="0" name=""/>
        <dsp:cNvSpPr/>
      </dsp:nvSpPr>
      <dsp:spPr>
        <a:xfrm>
          <a:off x="993591" y="1901859"/>
          <a:ext cx="3560653" cy="20528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12:00 midnight -  12:00 noon</a:t>
          </a:r>
          <a:endParaRPr lang="ru-RU" sz="2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563296" y="1901859"/>
        <a:ext cx="2990948" cy="2052839"/>
      </dsp:txXfrm>
    </dsp:sp>
    <dsp:sp modelId="{0118548C-B828-48A7-A8B7-F3AAAD4F282C}">
      <dsp:nvSpPr>
        <dsp:cNvPr id="0" name=""/>
        <dsp:cNvSpPr/>
      </dsp:nvSpPr>
      <dsp:spPr>
        <a:xfrm>
          <a:off x="1701423" y="363511"/>
          <a:ext cx="2047922" cy="20479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a.m.</a:t>
          </a:r>
          <a:r>
            <a:rPr lang="en-US" sz="5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endParaRPr lang="ru-RU" sz="5500" kern="1200" dirty="0"/>
        </a:p>
      </dsp:txBody>
      <dsp:txXfrm>
        <a:off x="2001334" y="663422"/>
        <a:ext cx="1448100" cy="1448100"/>
      </dsp:txXfrm>
    </dsp:sp>
    <dsp:sp modelId="{5FD893FE-F61E-46B6-8698-E20E9704D80A}">
      <dsp:nvSpPr>
        <dsp:cNvPr id="0" name=""/>
        <dsp:cNvSpPr/>
      </dsp:nvSpPr>
      <dsp:spPr>
        <a:xfrm>
          <a:off x="5687888" y="1940399"/>
          <a:ext cx="3398955" cy="2048946"/>
        </a:xfrm>
        <a:prstGeom prst="rect">
          <a:avLst/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12:00 noon -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12:00 midnight</a:t>
          </a:r>
          <a:endParaRPr lang="ru-RU" sz="2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6231721" y="1940399"/>
        <a:ext cx="2855122" cy="2048946"/>
      </dsp:txXfrm>
    </dsp:sp>
    <dsp:sp modelId="{D864648A-5040-44AB-9206-3564AB4B78B2}">
      <dsp:nvSpPr>
        <dsp:cNvPr id="0" name=""/>
        <dsp:cNvSpPr/>
      </dsp:nvSpPr>
      <dsp:spPr>
        <a:xfrm>
          <a:off x="6434952" y="327632"/>
          <a:ext cx="2047922" cy="2047922"/>
        </a:xfrm>
        <a:prstGeom prst="ellipse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p.m.</a:t>
          </a:r>
          <a:endParaRPr lang="ru-RU" sz="5500" kern="1200" dirty="0">
            <a:solidFill>
              <a:srgbClr val="C00000"/>
            </a:solidFill>
          </a:endParaRPr>
        </a:p>
      </dsp:txBody>
      <dsp:txXfrm>
        <a:off x="6734863" y="627543"/>
        <a:ext cx="1448100" cy="14481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85152-F517-40AF-80A7-841CA2C202EE}">
      <dsp:nvSpPr>
        <dsp:cNvPr id="0" name=""/>
        <dsp:cNvSpPr/>
      </dsp:nvSpPr>
      <dsp:spPr>
        <a:xfrm rot="5400000">
          <a:off x="-156143" y="158068"/>
          <a:ext cx="1040954" cy="7286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Arial" pitchFamily="34" charset="0"/>
              <a:cs typeface="Arial" pitchFamily="34" charset="0"/>
            </a:rPr>
            <a:t>13:00</a:t>
          </a:r>
          <a:endParaRPr lang="ru-RU" sz="21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66259"/>
        <a:ext cx="728668" cy="312286"/>
      </dsp:txXfrm>
    </dsp:sp>
    <dsp:sp modelId="{A8B0FDFC-D158-445C-8C15-4787948574E2}">
      <dsp:nvSpPr>
        <dsp:cNvPr id="0" name=""/>
        <dsp:cNvSpPr/>
      </dsp:nvSpPr>
      <dsp:spPr>
        <a:xfrm rot="5400000">
          <a:off x="4383189" y="-3652595"/>
          <a:ext cx="676620" cy="7985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It’s________________</a:t>
          </a: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_ 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28668" y="34956"/>
        <a:ext cx="7952632" cy="610560"/>
      </dsp:txXfrm>
    </dsp:sp>
    <dsp:sp modelId="{6B2187A1-1F66-4633-B8E3-23E8070EB34D}">
      <dsp:nvSpPr>
        <dsp:cNvPr id="0" name=""/>
        <dsp:cNvSpPr/>
      </dsp:nvSpPr>
      <dsp:spPr>
        <a:xfrm rot="5400000">
          <a:off x="-156143" y="1049032"/>
          <a:ext cx="1040954" cy="72866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Arial" pitchFamily="34" charset="0"/>
              <a:cs typeface="Arial" pitchFamily="34" charset="0"/>
            </a:rPr>
            <a:t>16:15</a:t>
          </a:r>
          <a:endParaRPr lang="ru-RU" sz="21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257223"/>
        <a:ext cx="728668" cy="312286"/>
      </dsp:txXfrm>
    </dsp:sp>
    <dsp:sp modelId="{F1847B75-EA2F-49BF-B161-196F5D00457A}">
      <dsp:nvSpPr>
        <dsp:cNvPr id="0" name=""/>
        <dsp:cNvSpPr/>
      </dsp:nvSpPr>
      <dsp:spPr>
        <a:xfrm rot="5400000">
          <a:off x="4383189" y="-2761631"/>
          <a:ext cx="676620" cy="7985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It’s________________</a:t>
          </a: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_ 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28668" y="925920"/>
        <a:ext cx="7952632" cy="610560"/>
      </dsp:txXfrm>
    </dsp:sp>
    <dsp:sp modelId="{B6637712-1655-49CF-B89E-9682C3DDD3A7}">
      <dsp:nvSpPr>
        <dsp:cNvPr id="0" name=""/>
        <dsp:cNvSpPr/>
      </dsp:nvSpPr>
      <dsp:spPr>
        <a:xfrm rot="5400000">
          <a:off x="-156143" y="1939997"/>
          <a:ext cx="1040954" cy="72866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Arial" pitchFamily="34" charset="0"/>
              <a:cs typeface="Arial" pitchFamily="34" charset="0"/>
            </a:rPr>
            <a:t>14:30</a:t>
          </a:r>
          <a:endParaRPr lang="ru-RU" sz="21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148188"/>
        <a:ext cx="728668" cy="312286"/>
      </dsp:txXfrm>
    </dsp:sp>
    <dsp:sp modelId="{5B1B8EF9-47FF-49E3-8F4E-0A4255CCF246}">
      <dsp:nvSpPr>
        <dsp:cNvPr id="0" name=""/>
        <dsp:cNvSpPr/>
      </dsp:nvSpPr>
      <dsp:spPr>
        <a:xfrm rot="5400000">
          <a:off x="4383189" y="-1870667"/>
          <a:ext cx="676620" cy="7985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rgbClr val="003300"/>
              </a:solidFill>
            </a:rPr>
            <a:t>It’s____________</a:t>
          </a:r>
          <a:r>
            <a:rPr lang="en-US" sz="2800" b="1" kern="1200" dirty="0" smtClean="0"/>
            <a:t>____ </a:t>
          </a:r>
          <a:endParaRPr lang="ru-RU" sz="2800" kern="1200" dirty="0"/>
        </a:p>
      </dsp:txBody>
      <dsp:txXfrm rot="-5400000">
        <a:off x="728668" y="1816884"/>
        <a:ext cx="7952632" cy="610560"/>
      </dsp:txXfrm>
    </dsp:sp>
    <dsp:sp modelId="{10BF56A6-B185-4A73-8147-2478A06CA49B}">
      <dsp:nvSpPr>
        <dsp:cNvPr id="0" name=""/>
        <dsp:cNvSpPr/>
      </dsp:nvSpPr>
      <dsp:spPr>
        <a:xfrm rot="5400000">
          <a:off x="-156143" y="2830961"/>
          <a:ext cx="1040954" cy="72866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Arial" pitchFamily="34" charset="0"/>
              <a:cs typeface="Arial" pitchFamily="34" charset="0"/>
            </a:rPr>
            <a:t>15:45</a:t>
          </a:r>
          <a:endParaRPr lang="ru-RU" sz="21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039152"/>
        <a:ext cx="728668" cy="312286"/>
      </dsp:txXfrm>
    </dsp:sp>
    <dsp:sp modelId="{73320C57-9A87-44B6-9182-C08A07AAFD67}">
      <dsp:nvSpPr>
        <dsp:cNvPr id="0" name=""/>
        <dsp:cNvSpPr/>
      </dsp:nvSpPr>
      <dsp:spPr>
        <a:xfrm rot="5400000">
          <a:off x="4383189" y="-979703"/>
          <a:ext cx="676620" cy="7985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It’s_______________</a:t>
          </a: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__ 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 rot="-5400000">
        <a:off x="728668" y="2707848"/>
        <a:ext cx="7952632" cy="610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A85DA-A259-43FE-BE9A-DEB547C1B6CE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CBE7F-E167-4689-9CFC-40E2D0135D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62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CBE7F-E167-4689-9CFC-40E2D0135D7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35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CBE7F-E167-4689-9CFC-40E2D0135D7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42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FF81-411A-469B-98D3-34E2D2A9FB7A}" type="datetime1">
              <a:rPr lang="en-US" smtClean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BB8F-1B88-42D8-9877-670B61001AAA}" type="datetime1">
              <a:rPr lang="en-US" smtClean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C11C-8F75-4BF1-8BD3-D1DC9B12499D}" type="datetime1">
              <a:rPr lang="en-US" smtClean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D594-BCE7-408E-A0A4-62BB3100B731}" type="datetime1">
              <a:rPr lang="en-US" smtClean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2D9A-0804-4F44-B5AC-3B15C8376636}" type="datetime1">
              <a:rPr lang="en-US" smtClean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4761-CB0C-4762-B43C-FD019589608F}" type="datetime1">
              <a:rPr lang="en-US" smtClean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4A74-AD38-42AD-8679-39AE26406FDE}" type="datetime1">
              <a:rPr lang="en-US" smtClean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A0A9-ED88-4B01-A807-7E5086A3E451}" type="datetime1">
              <a:rPr lang="en-US" smtClean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D924-97C8-476A-A0DA-B1661FFD244C}" type="datetime1">
              <a:rPr lang="en-US" smtClean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8FE0-6ECA-4092-836C-3CFA22D726AE}" type="datetime1">
              <a:rPr lang="en-US" smtClean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990D-506C-4C2D-AE19-E36F44B13CCF}" type="datetime1">
              <a:rPr lang="en-US" smtClean="0"/>
              <a:pPr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E055-699F-4F81-A95E-CF62C4102548}" type="datetime1">
              <a:rPr lang="en-US" smtClean="0"/>
              <a:pPr/>
              <a:t>3/10/2019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6283-5415-44E3-B74C-486B03266E4F}" type="datetime1">
              <a:rPr lang="en-US" smtClean="0"/>
              <a:pPr/>
              <a:t>3/10/2019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2549-72C2-4A3A-95E2-DBC6A2D0FBBB}" type="datetime1">
              <a:rPr lang="en-US" smtClean="0"/>
              <a:pPr/>
              <a:t>3/10/2019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BB7E-8A3B-44AF-A5D5-F37F5AD208FD}" type="datetime1">
              <a:rPr lang="en-US" smtClean="0"/>
              <a:pPr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704-1126-4962-B300-1D08D0BCDA0C}" type="datetime1">
              <a:rPr lang="en-US" smtClean="0"/>
              <a:pPr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AA068-C3C5-4E16-937F-8877ACEA09D3}" type="datetime1">
              <a:rPr lang="en-US" smtClean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1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489166"/>
            <a:ext cx="7766936" cy="143691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Урок усвоения новых знаний по теме «Время»</a:t>
            </a:r>
            <a:endParaRPr lang="ru-RU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3418" y="4534159"/>
            <a:ext cx="3252652" cy="109689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Решитько</a:t>
            </a:r>
            <a:r>
              <a:rPr lang="ru-RU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Юлия Ивановна,</a:t>
            </a:r>
          </a:p>
          <a:p>
            <a:pPr algn="l"/>
            <a:r>
              <a:rPr lang="ru-RU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учитель английского языка</a:t>
            </a:r>
          </a:p>
          <a:p>
            <a:pPr algn="l"/>
            <a:r>
              <a:rPr lang="en-US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МБОУ СОШ № 3, г. Чехов</a:t>
            </a:r>
          </a:p>
          <a:p>
            <a:endParaRPr lang="ru-RU" dirty="0"/>
          </a:p>
        </p:txBody>
      </p:sp>
      <p:pic>
        <p:nvPicPr>
          <p:cNvPr id="4" name="Рисунок 3" descr="C:\Users\пк\Desktop\часы\a2c800684f7155dd7d1b0c25bc01b0e3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291" y="3265759"/>
            <a:ext cx="1645920" cy="286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957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Moscow. Kremlin Chimes.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75" y="1449031"/>
            <a:ext cx="6774023" cy="5080518"/>
          </a:xfrm>
        </p:spPr>
      </p:pic>
    </p:spTree>
    <p:extLst>
      <p:ext uri="{BB962C8B-B14F-4D97-AF65-F5344CB8AC3E}">
        <p14:creationId xmlns:p14="http://schemas.microsoft.com/office/powerpoint/2010/main" val="195890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61283"/>
            <a:ext cx="7745928" cy="50491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London. Big Ben.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50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912186" cy="1023257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facts about 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2160983"/>
            <a:ext cx="3581208" cy="576262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Kremlin Chimes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95851" y="2160983"/>
            <a:ext cx="2808515" cy="576262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Big Ben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Tosh-pc\Desktop\курант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37312" y="2789101"/>
            <a:ext cx="2634242" cy="3486518"/>
          </a:xfrm>
          <a:prstGeom prst="rect">
            <a:avLst/>
          </a:prstGeom>
          <a:noFill/>
        </p:spPr>
      </p:pic>
      <p:pic>
        <p:nvPicPr>
          <p:cNvPr id="1027" name="Picture 3" descr="C:\Users\Tosh-pc\Desktop\биг бен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62003" y="2830420"/>
            <a:ext cx="2717904" cy="341362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404117" cy="1010194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Insert</a:t>
            </a:r>
            <a:endParaRPr lang="ru-RU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357153" y="1867978"/>
          <a:ext cx="6048103" cy="380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694"/>
                <a:gridCol w="1362690"/>
                <a:gridCol w="1493357"/>
                <a:gridCol w="1717362"/>
              </a:tblGrid>
              <a:tr h="19006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Знал</a:t>
                      </a:r>
                      <a:r>
                        <a:rPr lang="ru-RU" baseline="0" dirty="0" smtClean="0"/>
                        <a:t> (</a:t>
                      </a:r>
                      <a:r>
                        <a:rPr lang="en-US" baseline="0" dirty="0" smtClean="0"/>
                        <a:t>v)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Новое </a:t>
                      </a:r>
                      <a:r>
                        <a:rPr lang="en-US" dirty="0" smtClean="0"/>
                        <a:t>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Думал</a:t>
                      </a:r>
                      <a:r>
                        <a:rPr lang="ru-RU" baseline="0" dirty="0" smtClean="0"/>
                        <a:t> иначе</a:t>
                      </a:r>
                      <a:r>
                        <a:rPr lang="en-US" baseline="0" dirty="0" smtClean="0"/>
                        <a:t> (-)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Есть вопросы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(?)</a:t>
                      </a:r>
                      <a:endParaRPr lang="ru-RU" dirty="0"/>
                    </a:p>
                  </a:txBody>
                  <a:tcPr/>
                </a:tc>
              </a:tr>
              <a:tr h="19006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3017520" y="1619794"/>
          <a:ext cx="6609806" cy="4010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C:\Users\Tosh-pc\Desktop\фото\часы\22.jpg"/>
          <p:cNvPicPr/>
          <p:nvPr/>
        </p:nvPicPr>
        <p:blipFill>
          <a:blip r:embed="rId7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1410786" y="2262283"/>
            <a:ext cx="1724025" cy="215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Time span</a:t>
            </a:r>
            <a:endParaRPr lang="ru-RU" sz="5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–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секунда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 –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минута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час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день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неделя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 –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месяц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–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Century –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16" y="2010068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67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756815" cy="1010194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Time span</a:t>
            </a:r>
            <a:endParaRPr lang="ru-RU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828801"/>
            <a:ext cx="10008084" cy="4212562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3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Write the words on the line below so the shortest is</a:t>
            </a:r>
            <a:r>
              <a:rPr lang="ru-RU" sz="3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the first and the longest is the last. </a:t>
            </a:r>
            <a:endParaRPr lang="ru-RU" sz="3600" b="1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(month, hour, day, minute, second, year, week, century)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123405" y="4637313"/>
            <a:ext cx="7772401" cy="1084217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 the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shortest                                                                         the longest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81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Time span</a:t>
            </a:r>
            <a:endParaRPr lang="ru-RU" sz="5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83325" y="1841863"/>
          <a:ext cx="11521441" cy="421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Comparative degree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Longer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 than –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 длиннее, чем</a:t>
            </a:r>
          </a:p>
          <a:p>
            <a:endParaRPr lang="en-US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4400" b="1" dirty="0" smtClean="0">
                <a:solidFill>
                  <a:srgbClr val="C00000"/>
                </a:solidFill>
              </a:rPr>
              <a:t>Shorter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 than –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 короче, чем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397" y="544286"/>
            <a:ext cx="8362162" cy="918754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Longer than/shorter than</a:t>
            </a:r>
            <a:endParaRPr lang="ru-RU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927462" y="2272937"/>
          <a:ext cx="8412481" cy="4180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11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Tosh-pc\Desktop\фото\часы\куку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4194" y="2116183"/>
            <a:ext cx="3778724" cy="418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913569" cy="997131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Question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31519" y="1763486"/>
          <a:ext cx="9157063" cy="4245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4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970" y="609599"/>
            <a:ext cx="8451670" cy="205895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Riddle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54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4663" y="2901819"/>
            <a:ext cx="8307977" cy="245395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has a face and two hands, but no arms or legs?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Рисунок 7" descr="C:\Users\пк\Desktop\question-mark-2405202_1280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-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741" y="1459379"/>
            <a:ext cx="3325819" cy="14424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time is it?</a:t>
            </a:r>
            <a:endParaRPr lang="ru-RU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2160589"/>
            <a:ext cx="9237375" cy="3880773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Пирог 4"/>
          <p:cNvSpPr/>
          <p:nvPr/>
        </p:nvSpPr>
        <p:spPr>
          <a:xfrm>
            <a:off x="1149531" y="2037807"/>
            <a:ext cx="2586446" cy="2573382"/>
          </a:xfrm>
          <a:prstGeom prst="pi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It’s quarter </a:t>
            </a:r>
            <a:r>
              <a:rPr lang="en-US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past</a:t>
            </a: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Пирог 7"/>
          <p:cNvSpPr/>
          <p:nvPr/>
        </p:nvSpPr>
        <p:spPr>
          <a:xfrm rot="16200000">
            <a:off x="7132322" y="2207621"/>
            <a:ext cx="2547255" cy="2495006"/>
          </a:xfrm>
          <a:prstGeom prst="pi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It’s quarter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to</a:t>
            </a: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0" name="Полотно 1"/>
          <p:cNvGrpSpPr/>
          <p:nvPr/>
        </p:nvGrpSpPr>
        <p:grpSpPr>
          <a:xfrm>
            <a:off x="3396342" y="913622"/>
            <a:ext cx="5962261" cy="4191000"/>
            <a:chOff x="0" y="0"/>
            <a:chExt cx="5486400" cy="4191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5486400" cy="4191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sp>
        <p:sp>
          <p:nvSpPr>
            <p:cNvPr id="12" name="Арка 11"/>
            <p:cNvSpPr/>
            <p:nvPr/>
          </p:nvSpPr>
          <p:spPr>
            <a:xfrm rot="16200000">
              <a:off x="1145677" y="1277078"/>
              <a:ext cx="2292629" cy="2548348"/>
            </a:xfrm>
            <a:prstGeom prst="blockArc">
              <a:avLst>
                <a:gd name="adj1" fmla="val 10735054"/>
                <a:gd name="adj2" fmla="val 0"/>
                <a:gd name="adj3" fmla="val 25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It’s half past</a:t>
              </a:r>
              <a:endPara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167603" cy="1023257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Read and match</a:t>
            </a:r>
            <a:endParaRPr lang="ru-RU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99486" y="2121399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4963886" y="2090057"/>
          <a:ext cx="4820194" cy="416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Рисунок 5" descr="C:\Users\Tosh-pc\Desktop\фото\часы\Clock.jpg"/>
          <p:cNvPicPr/>
          <p:nvPr/>
        </p:nvPicPr>
        <p:blipFill>
          <a:blip r:embed="rId12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30000"/>
          </a:blip>
          <a:srcRect l="5000" t="4063" r="4063" b="4375"/>
          <a:stretch>
            <a:fillRect/>
          </a:stretch>
        </p:blipFill>
        <p:spPr bwMode="auto">
          <a:xfrm>
            <a:off x="5951083" y="2543039"/>
            <a:ext cx="2771775" cy="2790825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or night?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115" y="2159925"/>
            <a:ext cx="4178218" cy="388143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13779" y="2901820"/>
            <a:ext cx="2174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a.m.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845" y="2705878"/>
            <a:ext cx="1996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p.m.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43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a.m.</a:t>
            </a:r>
            <a:r>
              <a:rPr lang="ru-RU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p.m.</a:t>
            </a:r>
            <a:endParaRPr lang="ru-RU" sz="5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77863" y="1436914"/>
          <a:ext cx="10229624" cy="475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12:00</a:t>
            </a:r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p.m.</a:t>
            </a:r>
            <a:r>
              <a:rPr lang="ru-RU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5415958" cy="388143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66114" y="3004456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Noon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полдень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148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12:00</a:t>
            </a:r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a.m.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85" y="2309878"/>
            <a:ext cx="5128676" cy="3419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8081" y="2883159"/>
            <a:ext cx="3582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Midnight –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полночь 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62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sh-pc\Desktop\фото\часы\343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42" y="1894112"/>
            <a:ext cx="3104333" cy="44332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proverb </a:t>
            </a:r>
            <a:endParaRPr lang="ru-RU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4536" y="2160589"/>
            <a:ext cx="6531429" cy="3880773"/>
          </a:xfrm>
        </p:spPr>
        <p:txBody>
          <a:bodyPr>
            <a:normAutofit fontScale="92500" lnSpcReduction="10000"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Better</a:t>
            </a:r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three hours too soon 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 </a:t>
            </a:r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minute too late</a:t>
            </a:r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>
              <a:spcBef>
                <a:spcPts val="0"/>
              </a:spcBef>
              <a:buNone/>
            </a:pPr>
            <a:endParaRPr lang="en-US" sz="4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Лучше три часа прождать, чем на одну минуту опоздать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Quizz</a:t>
            </a:r>
            <a:r>
              <a:rPr lang="en-US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What time is it? </a:t>
            </a:r>
            <a:endParaRPr lang="ru-RU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8714331" cy="3717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Quizz</a:t>
            </a:r>
            <a:r>
              <a:rPr lang="en-US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Types. </a:t>
            </a:r>
            <a:endParaRPr lang="ru-RU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77863" y="1998618"/>
          <a:ext cx="8596766" cy="4043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Quizz</a:t>
            </a:r>
            <a:r>
              <a:rPr lang="en-US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Questions.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8090" y="1907177"/>
            <a:ext cx="8974184" cy="403642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Как по-английски будут </a:t>
            </a:r>
            <a:r>
              <a:rPr lang="ru-RU" sz="2000" b="1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«стрелки часов</a:t>
            </a:r>
            <a:r>
              <a:rPr lang="ru-RU" sz="20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» и </a:t>
            </a:r>
            <a:r>
              <a:rPr lang="ru-RU" sz="2000" b="1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«циферблат</a:t>
            </a:r>
            <a:r>
              <a:rPr lang="ru-RU" sz="20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»?</a:t>
            </a:r>
          </a:p>
          <a:p>
            <a:r>
              <a:rPr lang="ru-RU" sz="20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Как спросить «</a:t>
            </a:r>
            <a:r>
              <a:rPr lang="ru-RU" sz="2000" b="1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Который час</a:t>
            </a:r>
            <a:r>
              <a:rPr lang="ru-RU" sz="20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?»</a:t>
            </a:r>
          </a:p>
          <a:p>
            <a:r>
              <a:rPr lang="ru-RU" sz="20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В чем разница между </a:t>
            </a:r>
            <a:r>
              <a:rPr lang="en-US" sz="20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clock </a:t>
            </a:r>
            <a:r>
              <a:rPr lang="ru-RU" sz="20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sz="20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watch</a:t>
            </a:r>
            <a:r>
              <a:rPr lang="ru-RU" sz="20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ru-RU" sz="20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Какие слова, выражающие</a:t>
            </a:r>
            <a:r>
              <a:rPr lang="en-US" sz="20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промежутки времени, </a:t>
            </a:r>
            <a:r>
              <a:rPr lang="ru-RU" sz="20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вы запомнили?</a:t>
            </a:r>
          </a:p>
          <a:p>
            <a:r>
              <a:rPr lang="ru-RU" sz="20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Как сказать </a:t>
            </a:r>
            <a:r>
              <a:rPr lang="ru-RU" sz="2000" b="1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длиннее, чем / короче, чем / лучше, чем</a:t>
            </a:r>
            <a:r>
              <a:rPr lang="ru-RU" sz="20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ru-RU" sz="20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Как по-английски будет четверть/без четверти/половина десятого?</a:t>
            </a:r>
          </a:p>
          <a:p>
            <a:r>
              <a:rPr lang="ru-RU" sz="20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Какие знаменитые часы вы знаете в России и Великобритании? Что вы можете о них рассказать?</a:t>
            </a:r>
            <a:endParaRPr lang="ru-RU" sz="20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74" y="1013467"/>
            <a:ext cx="4105469" cy="54739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609600"/>
            <a:ext cx="7628082" cy="13208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It’s a </a:t>
            </a:r>
            <a:r>
              <a:rPr lang="en-US" sz="5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clock.</a:t>
            </a:r>
            <a:endParaRPr lang="ru-RU" sz="5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пк\Desktop\depositphotos_90773502-stock-illustration-cartoon-castle-with-a-clock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536" y="1414055"/>
            <a:ext cx="2946904" cy="42552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305455" cy="1010194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Homework</a:t>
            </a:r>
            <a:endParaRPr lang="ru-RU" sz="5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Draw </a:t>
            </a:r>
            <a:r>
              <a:rPr lang="en-US" sz="3600" b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the famous </a:t>
            </a:r>
            <a:r>
              <a:rPr lang="en-US" sz="3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clock tower and write down the time under it.</a:t>
            </a:r>
          </a:p>
          <a:p>
            <a:r>
              <a:rPr lang="en-US" sz="3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Make a report in English about any famous clock tower in the world.</a:t>
            </a:r>
            <a:endParaRPr lang="ru-RU" sz="36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960" y="3318589"/>
            <a:ext cx="3051201" cy="22517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8758" y="1591803"/>
            <a:ext cx="7563395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Thank you!</a:t>
            </a:r>
            <a:endParaRPr lang="ru-RU" sz="8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ru-RU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a… 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53256" y="3185471"/>
            <a:ext cx="3359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 </a:t>
            </a:r>
            <a:endParaRPr lang="ru-RU" sz="7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9" y="2119283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266409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ru-RU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It’s a…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7" y="2188581"/>
            <a:ext cx="2399601" cy="3363134"/>
          </a:xfrm>
        </p:spPr>
      </p:pic>
      <p:sp>
        <p:nvSpPr>
          <p:cNvPr id="11" name="TextBox 10"/>
          <p:cNvSpPr txBox="1"/>
          <p:nvPr/>
        </p:nvSpPr>
        <p:spPr>
          <a:xfrm>
            <a:off x="5327779" y="2953691"/>
            <a:ext cx="3455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</a:t>
            </a:r>
            <a:endParaRPr lang="ru-RU" sz="7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11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Types. It’s an…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061" y="1930400"/>
            <a:ext cx="2468593" cy="388143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50497" y="2924052"/>
            <a:ext cx="45906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ourglass</a:t>
            </a:r>
          </a:p>
          <a:p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744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Types. It’s an…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80" y="1930400"/>
            <a:ext cx="3493763" cy="34937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49542" y="2899954"/>
            <a:ext cx="5064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larm clock 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94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591455" cy="103632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Time associations</a:t>
            </a:r>
            <a:endParaRPr lang="ru-RU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77863" y="1802675"/>
          <a:ext cx="8884148" cy="4519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5956659" y="2246807"/>
            <a:ext cx="1384663" cy="9144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day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943598" y="4715689"/>
            <a:ext cx="1280161" cy="90133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month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00400" y="4924697"/>
            <a:ext cx="1227909" cy="953588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week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90949" y="2364378"/>
            <a:ext cx="1436914" cy="914399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century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82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Tosh-pc\Desktop\фото\флаг 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66560" y="4352383"/>
            <a:ext cx="2939144" cy="152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Tosh-pc\Desktop\фото\флаг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50230" y="2507249"/>
            <a:ext cx="2981597" cy="16701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8195"/>
            <a:ext cx="8767112" cy="1682206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Famous clocks in Russia and in the UK</a:t>
            </a:r>
            <a:endParaRPr lang="ru-RU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412" y="2160589"/>
            <a:ext cx="6064637" cy="3880773"/>
          </a:xfrm>
        </p:spPr>
        <p:txBody>
          <a:bodyPr/>
          <a:lstStyle/>
          <a:p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famous clocks in Russia and in the UK  do you know?</a:t>
            </a:r>
          </a:p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Do you know any facts about them?</a:t>
            </a:r>
          </a:p>
          <a:p>
            <a:endParaRPr lang="en-US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522</TotalTime>
  <Words>552</Words>
  <Application>Microsoft Office PowerPoint</Application>
  <PresentationFormat>Широкоэкранный</PresentationFormat>
  <Paragraphs>162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Calibri</vt:lpstr>
      <vt:lpstr>Trebuchet MS</vt:lpstr>
      <vt:lpstr>Wingdings 3</vt:lpstr>
      <vt:lpstr>Грань</vt:lpstr>
      <vt:lpstr>Урок усвоения новых знаний по теме «Время»</vt:lpstr>
      <vt:lpstr>Riddle </vt:lpstr>
      <vt:lpstr>It’s a clock.</vt:lpstr>
      <vt:lpstr>Types. It’s a… </vt:lpstr>
      <vt:lpstr>Types. It’s a… </vt:lpstr>
      <vt:lpstr>Types. It’s an…</vt:lpstr>
      <vt:lpstr>Types. It’s an…</vt:lpstr>
      <vt:lpstr>Time associations</vt:lpstr>
      <vt:lpstr>Famous clocks in Russia and in the UK</vt:lpstr>
      <vt:lpstr>Moscow. Kremlin Chimes.</vt:lpstr>
      <vt:lpstr>London. Big Ben.</vt:lpstr>
      <vt:lpstr>The facts about </vt:lpstr>
      <vt:lpstr>Insert</vt:lpstr>
      <vt:lpstr>Time span</vt:lpstr>
      <vt:lpstr>Time span</vt:lpstr>
      <vt:lpstr>Time span</vt:lpstr>
      <vt:lpstr>Comparative degree</vt:lpstr>
      <vt:lpstr>Longer than/shorter than</vt:lpstr>
      <vt:lpstr>Question </vt:lpstr>
      <vt:lpstr>What time is it?</vt:lpstr>
      <vt:lpstr>Read and match</vt:lpstr>
      <vt:lpstr>Day or night?</vt:lpstr>
      <vt:lpstr>a.m. and p.m.</vt:lpstr>
      <vt:lpstr>12:00 p.m. </vt:lpstr>
      <vt:lpstr>12:00 a.m.</vt:lpstr>
      <vt:lpstr>The proverb </vt:lpstr>
      <vt:lpstr>Quizz. What time is it? </vt:lpstr>
      <vt:lpstr>Quizz. Types. </vt:lpstr>
      <vt:lpstr>Quizz. Questions.</vt:lpstr>
      <vt:lpstr>Homework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Решитько Ю.И.</dc:creator>
  <cp:lastModifiedBy>пк</cp:lastModifiedBy>
  <cp:revision>265</cp:revision>
  <dcterms:created xsi:type="dcterms:W3CDTF">2018-12-11T19:10:32Z</dcterms:created>
  <dcterms:modified xsi:type="dcterms:W3CDTF">2019-03-10T18:12:15Z</dcterms:modified>
</cp:coreProperties>
</file>