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1" r:id="rId5"/>
    <p:sldId id="262" r:id="rId6"/>
    <p:sldId id="260" r:id="rId7"/>
    <p:sldId id="263" r:id="rId8"/>
    <p:sldId id="265" r:id="rId9"/>
    <p:sldId id="258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96" autoAdjust="0"/>
  </p:normalViewPr>
  <p:slideViewPr>
    <p:cSldViewPr>
      <p:cViewPr varScale="1">
        <p:scale>
          <a:sx n="66" d="100"/>
          <a:sy n="66" d="100"/>
        </p:scale>
        <p:origin x="15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828800"/>
            <a:ext cx="7924800" cy="2932351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Однородные члены </a:t>
            </a:r>
            <a:b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предложения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572000"/>
            <a:ext cx="7924800" cy="16764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pPr algn="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Каримова Д.Б.,</a:t>
            </a:r>
          </a:p>
          <a:p>
            <a:pPr algn="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</a:t>
            </a:r>
          </a:p>
          <a:p>
            <a:pPr algn="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литературы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533400"/>
            <a:ext cx="5715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Девятнадцатое декабря.</a:t>
            </a:r>
          </a:p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Классная работа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4343400"/>
            <a:ext cx="4343400" cy="1590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925"/>
              </a:spcAft>
            </a:pPr>
            <a:endParaRPr lang="ru-RU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Бессмертный герой –</a:t>
            </a:r>
          </a:p>
          <a:p>
            <a:pPr lvl="0">
              <a:lnSpc>
                <a:spcPct val="107000"/>
              </a:lnSpc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Волоколамские жители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ru-RU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9" b="4918"/>
          <a:stretch/>
        </p:blipFill>
        <p:spPr>
          <a:xfrm>
            <a:off x="1066800" y="161354"/>
            <a:ext cx="7039708" cy="4486846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43684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862"/>
            <a:ext cx="4648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 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Родина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Милая 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Процветать 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Люблю свое Отечество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5" r="10945" b="4347"/>
          <a:stretch/>
        </p:blipFill>
        <p:spPr>
          <a:xfrm>
            <a:off x="990600" y="2790080"/>
            <a:ext cx="3356281" cy="2286678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r="7273" b="4210"/>
          <a:stretch/>
        </p:blipFill>
        <p:spPr>
          <a:xfrm>
            <a:off x="4724400" y="2793708"/>
            <a:ext cx="3429000" cy="2283049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4649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066800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  <a:spcBef>
                <a:spcPts val="0"/>
              </a:spcBef>
            </a:pPr>
            <a:r>
              <a:rPr lang="ru-RU" sz="32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Запись эпиграфа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6800" y="838200"/>
            <a:ext cx="8305800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Любить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тебя, Отче, дано мне по праву.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 строго за дерзость меня не карай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в сердце моём – всей России во славу!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раскинулся древний наш Волоцкий край.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6" t="19999" r="14444" b="10000"/>
          <a:stretch/>
        </p:blipFill>
        <p:spPr>
          <a:xfrm>
            <a:off x="2247900" y="2971800"/>
            <a:ext cx="4800600" cy="3200400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99238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615" y="-12577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лексике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8215" y="1130423"/>
            <a:ext cx="7772400" cy="4995741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Объяснение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понятия «Отче»</a:t>
            </a:r>
            <a:r>
              <a:rPr lang="ru-RU" sz="1800" b="1" kern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kern="1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1800" dirty="0">
                <a:solidFill>
                  <a:srgbClr val="00000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обращения.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ru-RU" sz="1800" dirty="0" smtClean="0">
                <a:solidFill>
                  <a:srgbClr val="00000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800" dirty="0">
                <a:solidFill>
                  <a:srgbClr val="00000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[О прописное] Форма обращения к Богу Отцу.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"Отче наш" </a:t>
            </a:r>
            <a:r>
              <a:rPr lang="ru-RU" sz="1800" b="1" dirty="0">
                <a:solidFill>
                  <a:srgbClr val="00000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Молитва, начинающаяся словами "Отче наш, иже </a:t>
            </a:r>
            <a:r>
              <a:rPr lang="ru-RU" sz="1800" b="1" dirty="0" err="1">
                <a:solidFill>
                  <a:srgbClr val="00000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еси</a:t>
            </a:r>
            <a:r>
              <a:rPr lang="ru-RU" sz="1800" b="1" dirty="0">
                <a:solidFill>
                  <a:srgbClr val="00000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1" dirty="0" err="1">
                <a:solidFill>
                  <a:srgbClr val="00000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небесех</a:t>
            </a:r>
            <a:r>
              <a:rPr lang="ru-RU" sz="1800" b="1" dirty="0">
                <a:solidFill>
                  <a:srgbClr val="00000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"", которую Иисус Христос дал Своим ученикам в ответ на просьбу научить их молиться (Мф. 6:9-12); в дальнейшем </a:t>
            </a:r>
            <a:r>
              <a:rPr lang="ru-RU" sz="1800" b="1" dirty="0" smtClean="0">
                <a:solidFill>
                  <a:srgbClr val="00000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вошла </a:t>
            </a:r>
            <a:r>
              <a:rPr lang="ru-RU" sz="1800" b="1" dirty="0">
                <a:solidFill>
                  <a:srgbClr val="00000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в широкое богослужебное употребление.</a:t>
            </a:r>
            <a:endParaRPr lang="ru-RU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00000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2. [о строчное] Форма обращения к святому (обычно к святителю).</a:t>
            </a:r>
            <a:endParaRPr lang="ru-RU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Bef>
                <a:spcPts val="450"/>
              </a:spcBef>
              <a:spcAft>
                <a:spcPts val="0"/>
              </a:spcAft>
            </a:pPr>
            <a:r>
              <a:rPr lang="ru-RU" sz="1800" b="1" i="1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Святителю отче Николае, моли Бога о нас.</a:t>
            </a:r>
            <a:endParaRPr lang="ru-RU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00000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3. [о строчное] Форма обращения к священнику, диакону, монаху.</a:t>
            </a:r>
            <a:endParaRPr lang="ru-RU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Bef>
                <a:spcPts val="1125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1E4D7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800" b="1" dirty="0">
                <a:solidFill>
                  <a:srgbClr val="000000"/>
                </a:solidFill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[о строчное] </a:t>
            </a:r>
            <a:r>
              <a:rPr lang="ru-RU" sz="1800" b="1" dirty="0">
                <a:latin typeface="pt sans"/>
                <a:ea typeface="Times New Roman" panose="02020603050405020304" pitchFamily="18" charset="0"/>
                <a:cs typeface="Times New Roman" panose="02020603050405020304" pitchFamily="18" charset="0"/>
              </a:rPr>
              <a:t>пред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ставляет собой форму архаичного звательного падежа слова "отец".</a:t>
            </a:r>
            <a:endParaRPr lang="ru-RU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Ребята, что такое Родина в вашем понимании? (ответы учеников) Святая земля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248345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44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1160 г. - строительство города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6800" y="963226"/>
            <a:ext cx="7162800" cy="427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925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Исчисление возраста Волоколамска ведется с первого упоминания о нем в знаменитой Троицкой летописи в 1135 году. Строительство 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деревя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нн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города началось при Андрее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Боголюбском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сыне Юрия Долгорукого. Он в 1160 году, будучи ростово-суздальским князем,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захватил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Волок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Ламский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повелел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“город поднимать” на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древнем славянском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городище, 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расположе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нн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ом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излучении реки Городни. Волоколамск занимал выгодное географическое положение.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Москва, Новгород, Тверь, Владимир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оспаривали этот город друг у друга. Было время,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925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одновреме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нн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принадлежал</a:t>
            </a:r>
          </a:p>
          <a:p>
            <a:pPr algn="ctr">
              <a:lnSpc>
                <a:spcPct val="107000"/>
              </a:lnSpc>
              <a:spcAft>
                <a:spcPts val="925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Москве и Новгороду.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7" t="29524" r="36110" b="14135"/>
          <a:stretch/>
        </p:blipFill>
        <p:spPr>
          <a:xfrm>
            <a:off x="7226598" y="4009731"/>
            <a:ext cx="1748543" cy="2543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r="45490" b="3181"/>
          <a:stretch/>
        </p:blipFill>
        <p:spPr>
          <a:xfrm>
            <a:off x="180582" y="3980423"/>
            <a:ext cx="1772436" cy="252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1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выполнения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143000"/>
            <a:ext cx="7772400" cy="49831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Разобрать предложение по членам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Определить, как соединены однородные члены: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 союзы без союзов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ставится запятая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Определить вид союза: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соединительный, противительный составной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разделительный 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(а. но, да = но)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ставится запятая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(и, или)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ставится запятая перед 2 частью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Отметить характер употребления: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повторяющийся одиночный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ставится запятая не ставится запятая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римечание: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фразеологизме запятая не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ставится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6498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752" y="-29308"/>
            <a:ext cx="8212015" cy="23622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1293- нашествие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хана</a:t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Дюденя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1613-осада польским королем Сигизмундом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628773"/>
            <a:ext cx="3458310" cy="2491531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599465"/>
            <a:ext cx="3276600" cy="2500047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05909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169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синтаксису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207477"/>
            <a:ext cx="7239000" cy="4525963"/>
          </a:xfrm>
        </p:spPr>
        <p:txBody>
          <a:bodyPr>
            <a:normAutofit fontScale="92500" lnSpcReduction="10000"/>
          </a:bodyPr>
          <a:lstStyle/>
          <a:p>
            <a:pPr marR="1524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Волоколамском районе ведется строительство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восстановление православных храмов.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524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Храмы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возвышаются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тут,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там на волоколамской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земле</a:t>
            </a:r>
          </a:p>
          <a:p>
            <a:pPr marR="1524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основе гражданственности лежит не идея,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чувство любви к Родине.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Память о героях должна жить в умах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сердцах  живых.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294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35169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город вступил в битву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06" y="1178169"/>
            <a:ext cx="7383785" cy="4994031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06" y="1084385"/>
            <a:ext cx="7501891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7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228600"/>
            <a:ext cx="7239000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925"/>
              </a:spcAft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поселок и территории</a:t>
            </a:r>
            <a:r>
              <a:rPr lang="ru-RU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прилегающие щие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нему, защищали курсантские стрелковые бригады: 35 отдельная бригада,  пехотинцы 40 бригады, бойцы и командиры 31 отдельной стрелковой бригады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Гул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снарядов слышался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повсюду 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справа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слева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позади.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Вокзал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школа и дома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всё было шквалом огня.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Заснеженные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деревья клёны рябины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осины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скрипели под страшным огнем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030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333</Words>
  <Application>Microsoft Office PowerPoint</Application>
  <PresentationFormat>Экран (4:3)</PresentationFormat>
  <Paragraphs>57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inherit</vt:lpstr>
      <vt:lpstr>Monotype Corsiva</vt:lpstr>
      <vt:lpstr>pt sans</vt:lpstr>
      <vt:lpstr>Times New Roman</vt:lpstr>
      <vt:lpstr>Office Theme</vt:lpstr>
      <vt:lpstr>Однородные члены  предложения</vt:lpstr>
      <vt:lpstr> Запись эпиграфа</vt:lpstr>
      <vt:lpstr>Работа по лексике</vt:lpstr>
      <vt:lpstr>  1160 г. - строительство города</vt:lpstr>
      <vt:lpstr>Алгоритм выполнения</vt:lpstr>
      <vt:lpstr>1293- нашествие хана  Дюденя  1613-осада польским королем Сигизмундом</vt:lpstr>
      <vt:lpstr>Работа по синтаксису</vt:lpstr>
      <vt:lpstr>Наш город вступил в битву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Пользователь</cp:lastModifiedBy>
  <cp:revision>17</cp:revision>
  <dcterms:created xsi:type="dcterms:W3CDTF">2013-10-20T14:54:06Z</dcterms:created>
  <dcterms:modified xsi:type="dcterms:W3CDTF">2019-03-03T14:20:36Z</dcterms:modified>
</cp:coreProperties>
</file>