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8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Сундук является родоначальником мебели</a:t>
            </a:r>
            <a:endParaRPr lang="ru-RU" sz="36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:\Наши Документы\Документы_Ирина\занятия\открытое занятие\мебель\9iR5r9En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228" y="1600200"/>
            <a:ext cx="54335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34" y="1137411"/>
            <a:ext cx="8201530" cy="45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:\Наши Документы\Документы_Ирина\занятия\открытое занятие\мебель\main_13079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4807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:\Наши Документы\Документы_Ирина\занятия\открытое занятие\мебель\4ec44796ff025001c584ee3cad1f8b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628800"/>
            <a:ext cx="33123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:\Наши Документы\Документы_Ирина\занятия\открытое занятие\мебель\SHkaf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03694" y="1412776"/>
            <a:ext cx="300075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797152"/>
            <a:ext cx="1368152" cy="187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212976"/>
            <a:ext cx="1296144" cy="187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3403 C -0.23246 -0.00162 -0.42517 0.03148 -0.52621 -0.02199 C -0.62725 -0.07569 -0.61961 -0.25255 -0.64566 -0.35532 C -0.6717 -0.45856 -0.67552 -0.58912 -0.68229 -0.6412 C -0.68906 -0.69305 -0.68541 -0.6625 -0.68645 -0.66829 C -0.6875 -0.6743 -0.68802 -0.675 -0.68854 -0.67569 " pathEditMode="fixed" rAng="0" ptsTypes="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-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54 -0.6757 C -0.67222 -0.43403 -0.6559 -0.19213 -0.56822 -0.08658 C -0.48055 0.01898 -0.23506 -0.01065 -0.16197 -0.04167 C -0.08906 -0.07269 -0.13558 -0.23449 -0.13038 -0.27292 " pathEditMode="relative" ptsTypes="aaaA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3576 0.15672 C 0.16458 0.19167 0.20954 0.22061 0.25902 0.22755 C 0.31684 0.23936 0.36475 0.23496 0.39982 0.2132 L 0.56892 0.12176 " pathEditMode="relative" rAng="547810" ptsTypes="FffFF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Сундук является родоначальником мебели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Ильенко Сергей</dc:creator>
  <cp:lastModifiedBy>Ильенко Сергей</cp:lastModifiedBy>
  <cp:revision>19</cp:revision>
  <dcterms:created xsi:type="dcterms:W3CDTF">2019-02-04T17:56:10Z</dcterms:created>
  <dcterms:modified xsi:type="dcterms:W3CDTF">2019-02-05T12:36:07Z</dcterms:modified>
</cp:coreProperties>
</file>