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</p:sldMasterIdLst>
  <p:sldIdLst>
    <p:sldId id="256" r:id="rId3"/>
    <p:sldId id="257" r:id="rId4"/>
    <p:sldId id="261" r:id="rId5"/>
    <p:sldId id="258" r:id="rId6"/>
    <p:sldId id="260" r:id="rId7"/>
    <p:sldId id="265" r:id="rId8"/>
    <p:sldId id="259" r:id="rId9"/>
    <p:sldId id="262" r:id="rId10"/>
    <p:sldId id="263" r:id="rId11"/>
    <p:sldId id="264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1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BBD321-1399-4581-B7F5-D9955DB6C41E}" type="datetimeFigureOut">
              <a:rPr lang="ru-RU"/>
              <a:pPr>
                <a:defRPr/>
              </a:pPr>
              <a:t>11.03.2019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5BD6B-D3FB-498F-80B5-DE88F52E77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2557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0A8D0-A7D7-4474-955F-590C9683AFAB}" type="datetimeFigureOut">
              <a:rPr lang="ru-RU"/>
              <a:pPr>
                <a:defRPr/>
              </a:pPr>
              <a:t>11.03.2019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2B23B-4AA0-480E-81ED-ACCFFD234F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306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1CBE2-BB4A-49CD-8051-313EFB7467CF}" type="datetimeFigureOut">
              <a:rPr lang="ru-RU"/>
              <a:pPr>
                <a:defRPr/>
              </a:pPr>
              <a:t>11.03.2019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80273-161F-4B69-B3C0-0C3733524E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6402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518C885-2BA0-4F13-A6C3-872A4FAEFE12}" type="datetimeFigureOut">
              <a:rPr lang="ru-RU"/>
              <a:pPr>
                <a:defRPr/>
              </a:pPr>
              <a:t>11.03.2019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2ACD784-4345-412B-9886-BC9270E88C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2941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8E76095-0C2F-4CE4-A942-DEF27AD240BE}" type="datetimeFigureOut">
              <a:rPr lang="ru-RU"/>
              <a:pPr>
                <a:defRPr/>
              </a:pPr>
              <a:t>11.03.2019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1481FB6-0617-4D46-9237-5550AB390F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8545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7FB2D17-1882-4044-B77F-72C7551CE468}" type="datetimeFigureOut">
              <a:rPr lang="ru-RU"/>
              <a:pPr>
                <a:defRPr/>
              </a:pPr>
              <a:t>11.03.2019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A1FB9B5-D808-4B6F-864B-55A77DF9E1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13133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3889649-5F07-4899-B565-293F5667823F}" type="datetimeFigureOut">
              <a:rPr lang="ru-RU"/>
              <a:pPr>
                <a:defRPr/>
              </a:pPr>
              <a:t>11.03.2019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8CCEFA3-9947-4221-A02A-8B09A4BB3B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97316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129F5B7-590B-4573-8B0E-04827E04EFF9}" type="datetimeFigureOut">
              <a:rPr lang="ru-RU"/>
              <a:pPr>
                <a:defRPr/>
              </a:pPr>
              <a:t>11.03.2019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C185D85-7D09-4BA0-801F-6AAF9F7607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6445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7678FF0-F339-47CE-88DD-FB584D6B3C43}" type="datetimeFigureOut">
              <a:rPr lang="ru-RU"/>
              <a:pPr>
                <a:defRPr/>
              </a:pPr>
              <a:t>11.03.2019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43F4BED-DEB5-4937-AEFC-2D464159A0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74247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E7B9458-38E1-45EF-9E77-B1485517FB5B}" type="datetimeFigureOut">
              <a:rPr lang="ru-RU"/>
              <a:pPr>
                <a:defRPr/>
              </a:pPr>
              <a:t>11.03.2019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7E8A178-06E8-4724-88BB-4AF668FE2F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88422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4B83C43-87D9-4635-B4EB-CD8DFC5D78BB}" type="datetimeFigureOut">
              <a:rPr lang="ru-RU"/>
              <a:pPr>
                <a:defRPr/>
              </a:pPr>
              <a:t>11.03.2019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B11FA19-B0C1-478C-9E0C-037584EA4E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1353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9B7FD-A54F-4FE2-9422-E4BCBDBC12D3}" type="datetimeFigureOut">
              <a:rPr lang="ru-RU"/>
              <a:pPr>
                <a:defRPr/>
              </a:pPr>
              <a:t>11.03.2019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921A0F-6814-4CB1-A34B-A36A948276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15565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CA31763-46B6-4D5F-BC42-99EF9E3C58E7}" type="datetimeFigureOut">
              <a:rPr lang="ru-RU"/>
              <a:pPr>
                <a:defRPr/>
              </a:pPr>
              <a:t>11.03.2019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947BCA2-E411-436B-94DE-090059FDD6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47099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8B31873-89D6-41E5-ACFB-642EDA7F6EC4}" type="datetimeFigureOut">
              <a:rPr lang="ru-RU"/>
              <a:pPr>
                <a:defRPr/>
              </a:pPr>
              <a:t>11.03.2019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B6FFD15-38D4-4BDE-B892-4F0A65BE51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39379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8EDAEAC-B44A-4707-A872-BCEB85A64A35}" type="datetimeFigureOut">
              <a:rPr lang="ru-RU"/>
              <a:pPr>
                <a:defRPr/>
              </a:pPr>
              <a:t>11.03.2019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8348662-38C3-426E-8086-A1AE7CDBD1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00952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381000"/>
            <a:ext cx="82296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F2CC101-F8F3-43C6-B0A2-92D09F492F20}" type="datetimeFigureOut">
              <a:rPr lang="ru-RU"/>
              <a:pPr>
                <a:defRPr/>
              </a:pPr>
              <a:t>11.03.2019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CAA167A-3A34-4180-84FF-05B514B7A8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5628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D842CD-A372-4E2C-8C03-992E487CFFCA}" type="datetimeFigureOut">
              <a:rPr lang="ru-RU"/>
              <a:pPr>
                <a:defRPr/>
              </a:pPr>
              <a:t>11.03.2019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BAA40-6680-4301-9CF2-5D31C95C7E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7858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CB709-9FEC-4B62-9C68-15495F15FB54}" type="datetimeFigureOut">
              <a:rPr lang="ru-RU"/>
              <a:pPr>
                <a:defRPr/>
              </a:pPr>
              <a:t>11.03.2019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15112-167A-4E44-B306-EF851A46B1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3010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B01CF-A2AE-4FF1-89C8-C07497D1EB7E}" type="datetimeFigureOut">
              <a:rPr lang="ru-RU"/>
              <a:pPr>
                <a:defRPr/>
              </a:pPr>
              <a:t>11.03.2019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BD3AE-DAB9-4430-86AB-B66D7F234F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37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3A30E-07B8-40C4-A249-9765B7D7A2C7}" type="datetimeFigureOut">
              <a:rPr lang="ru-RU"/>
              <a:pPr>
                <a:defRPr/>
              </a:pPr>
              <a:t>11.03.2019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1DFE9-0A92-4077-BA2C-DC13B801BD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919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EB9E0-690C-4D7E-B6E6-79D3D79CE85B}" type="datetimeFigureOut">
              <a:rPr lang="ru-RU"/>
              <a:pPr>
                <a:defRPr/>
              </a:pPr>
              <a:t>11.03.2019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3879B-23FD-41CF-BCDE-66227F287C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2308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B57A1-CCC4-40FB-BBA6-8AAF81A09104}" type="datetimeFigureOut">
              <a:rPr lang="ru-RU"/>
              <a:pPr>
                <a:defRPr/>
              </a:pPr>
              <a:t>11.03.2019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2D6F0-BD6B-4710-98B9-CE15DC1337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5720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8A522D-BB8C-4582-AC1A-679F6620073E}" type="datetimeFigureOut">
              <a:rPr lang="ru-RU"/>
              <a:pPr>
                <a:defRPr/>
              </a:pPr>
              <a:t>11.03.2019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E0BB2-BDEE-4CA6-B0EA-E97F0B6358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4807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402BEF3-10DD-459C-9A5B-299C72A4C802}" type="datetimeFigureOut">
              <a:rPr lang="ru-RU"/>
              <a:pPr>
                <a:defRPr/>
              </a:pPr>
              <a:t>11.03.2019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A15E254-153E-48D6-B858-A7E31E3659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48" r:id="rId2"/>
    <p:sldLayoutId id="2147483757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8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BA48CB09-67F2-4BAD-A4B3-F76C4DDEE524}" type="datetimeFigureOut">
              <a:rPr lang="ru-RU"/>
              <a:pPr>
                <a:defRPr/>
              </a:pPr>
              <a:t>11.03.2019</a:t>
            </a:fld>
            <a:endParaRPr lang="ru-RU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15D2C57-1A13-4362-88B8-A18DC9D809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jpeg"/><Relationship Id="rId9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4"/>
          <p:cNvSpPr txBox="1">
            <a:spLocks noChangeArrowheads="1"/>
          </p:cNvSpPr>
          <p:nvPr/>
        </p:nvSpPr>
        <p:spPr bwMode="auto">
          <a:xfrm>
            <a:off x="5651500" y="4652963"/>
            <a:ext cx="31416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r"/>
            <a:r>
              <a:rPr lang="ru-RU" altLang="ru-RU" sz="1600"/>
              <a:t>Учитель начальных классов МОУ – СОШ № 4 г.Маркса Родина Лариса Викторовна</a:t>
            </a:r>
          </a:p>
        </p:txBody>
      </p:sp>
      <p:pic>
        <p:nvPicPr>
          <p:cNvPr id="18435" name="Picture 2" descr="https://st.depositphotos.com/3004689/3753/v/950/depositphotos_37535029-stock-illustration-christmas-patter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850" y="144463"/>
            <a:ext cx="6170613" cy="673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155825"/>
            <a:ext cx="5980113" cy="1347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static-eu.insales.ru/images/products/1/4700/93876828/large_%D0%94%D0%B6%D0%B5%D0%BC%D0%BF%D0%B5%D1%8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0" r="3690" b="10153"/>
          <a:stretch>
            <a:fillRect/>
          </a:stretch>
        </p:blipFill>
        <p:spPr bwMode="auto">
          <a:xfrm>
            <a:off x="5865813" y="2349500"/>
            <a:ext cx="3016250" cy="160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4" descr="http://test.swift.kiev.ua/image/cache/data/%D0%A5%D0%BE%D0%BA%D0%BA%D0%B5%D0%B9/%D0%9C%D0%B0%D0%B9%D0%BA%D0%B8/678-500x5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06" b="23767"/>
          <a:stretch>
            <a:fillRect/>
          </a:stretch>
        </p:blipFill>
        <p:spPr bwMode="auto">
          <a:xfrm>
            <a:off x="5891213" y="333375"/>
            <a:ext cx="283210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5" descr="C:\Users\Иван\Desktop\30f5110d8eb67cfc4f314fe488747cf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6" t="20810" r="4691" b="27350"/>
          <a:stretch>
            <a:fillRect/>
          </a:stretch>
        </p:blipFill>
        <p:spPr bwMode="auto">
          <a:xfrm>
            <a:off x="5969000" y="4437063"/>
            <a:ext cx="280987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281488"/>
            <a:ext cx="1693862" cy="242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4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1890713" cy="269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5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213" y="2032000"/>
            <a:ext cx="1260475" cy="280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6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913" y="5634038"/>
            <a:ext cx="184150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7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263" y="3436938"/>
            <a:ext cx="18415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8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425" y="1089025"/>
            <a:ext cx="18415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971600" y="764704"/>
          <a:ext cx="7344816" cy="388843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36204"/>
                <a:gridCol w="1836204"/>
                <a:gridCol w="1836204"/>
                <a:gridCol w="1836204"/>
              </a:tblGrid>
              <a:tr h="972108"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2108"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2108"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2108"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916113"/>
            <a:ext cx="1728787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781300"/>
            <a:ext cx="156845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50" y="3716338"/>
            <a:ext cx="1647825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725" y="774700"/>
            <a:ext cx="1735138" cy="91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9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550" y="801688"/>
            <a:ext cx="1814513" cy="91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80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801688"/>
            <a:ext cx="1628775" cy="91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875463" y="1341438"/>
            <a:ext cx="576262" cy="1568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-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48038" y="2205038"/>
            <a:ext cx="576262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-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73675" y="3213100"/>
            <a:ext cx="576263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-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113588" y="3213100"/>
            <a:ext cx="576262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-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48038" y="3236913"/>
            <a:ext cx="576262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+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348038" y="1420813"/>
            <a:ext cx="576262" cy="1568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-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19700" y="1497013"/>
            <a:ext cx="576263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+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273675" y="2282825"/>
            <a:ext cx="576263" cy="1568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-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113588" y="2290763"/>
            <a:ext cx="576262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+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6013" y="1341438"/>
            <a:ext cx="6840537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Домашнее задание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с. 104 выучить правило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8" y="1239838"/>
            <a:ext cx="2476500" cy="354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263" y="1628775"/>
            <a:ext cx="1651000" cy="369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2708275"/>
            <a:ext cx="2506663" cy="357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зима анимация 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зима анимация 1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WordArt 4"/>
          <p:cNvSpPr>
            <a:spLocks noChangeArrowheads="1" noChangeShapeType="1" noTextEdit="1"/>
          </p:cNvSpPr>
          <p:nvPr/>
        </p:nvSpPr>
        <p:spPr bwMode="auto">
          <a:xfrm>
            <a:off x="611188" y="404813"/>
            <a:ext cx="504825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"/>
                <a:cs typeface="Arial"/>
              </a:rPr>
              <a:t>Н</a:t>
            </a:r>
          </a:p>
        </p:txBody>
      </p:sp>
      <p:sp>
        <p:nvSpPr>
          <p:cNvPr id="20483" name="WordArt 5"/>
          <p:cNvSpPr>
            <a:spLocks noChangeArrowheads="1" noChangeShapeType="1" noTextEdit="1"/>
          </p:cNvSpPr>
          <p:nvPr/>
        </p:nvSpPr>
        <p:spPr bwMode="auto">
          <a:xfrm>
            <a:off x="684213" y="1484313"/>
            <a:ext cx="504825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"/>
                <a:cs typeface="Arial"/>
              </a:rPr>
              <a:t>К</a:t>
            </a:r>
          </a:p>
        </p:txBody>
      </p:sp>
      <p:sp>
        <p:nvSpPr>
          <p:cNvPr id="20484" name="WordArt 6"/>
          <p:cNvSpPr>
            <a:spLocks noChangeArrowheads="1" noChangeShapeType="1" noTextEdit="1"/>
          </p:cNvSpPr>
          <p:nvPr/>
        </p:nvSpPr>
        <p:spPr bwMode="auto">
          <a:xfrm>
            <a:off x="611188" y="2420938"/>
            <a:ext cx="649287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"/>
                <a:cs typeface="Arial"/>
              </a:rPr>
              <a:t>О</a:t>
            </a:r>
          </a:p>
        </p:txBody>
      </p:sp>
      <p:sp>
        <p:nvSpPr>
          <p:cNvPr id="20485" name="WordArt 7"/>
          <p:cNvSpPr>
            <a:spLocks noChangeArrowheads="1" noChangeShapeType="1" noTextEdit="1"/>
          </p:cNvSpPr>
          <p:nvPr/>
        </p:nvSpPr>
        <p:spPr bwMode="auto">
          <a:xfrm>
            <a:off x="611188" y="3357563"/>
            <a:ext cx="503237" cy="7191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"/>
                <a:cs typeface="Arial"/>
              </a:rPr>
              <a:t>Й</a:t>
            </a:r>
          </a:p>
        </p:txBody>
      </p:sp>
      <p:sp>
        <p:nvSpPr>
          <p:cNvPr id="20486" name="WordArt 8"/>
          <p:cNvSpPr>
            <a:spLocks noChangeArrowheads="1" noChangeShapeType="1" noTextEdit="1"/>
          </p:cNvSpPr>
          <p:nvPr/>
        </p:nvSpPr>
        <p:spPr bwMode="auto">
          <a:xfrm>
            <a:off x="4643438" y="476250"/>
            <a:ext cx="504825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"/>
                <a:cs typeface="Arial"/>
              </a:rPr>
              <a:t>Ь</a:t>
            </a:r>
          </a:p>
        </p:txBody>
      </p:sp>
      <p:sp>
        <p:nvSpPr>
          <p:cNvPr id="20487" name="WordArt 9"/>
          <p:cNvSpPr>
            <a:spLocks noChangeArrowheads="1" noChangeShapeType="1" noTextEdit="1"/>
          </p:cNvSpPr>
          <p:nvPr/>
        </p:nvSpPr>
        <p:spPr bwMode="auto">
          <a:xfrm>
            <a:off x="4643438" y="1557338"/>
            <a:ext cx="504825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"/>
                <a:cs typeface="Arial"/>
              </a:rPr>
              <a:t>И</a:t>
            </a:r>
          </a:p>
        </p:txBody>
      </p:sp>
      <p:sp>
        <p:nvSpPr>
          <p:cNvPr id="20488" name="WordArt 10"/>
          <p:cNvSpPr>
            <a:spLocks noChangeArrowheads="1" noChangeShapeType="1" noTextEdit="1"/>
          </p:cNvSpPr>
          <p:nvPr/>
        </p:nvSpPr>
        <p:spPr bwMode="auto">
          <a:xfrm>
            <a:off x="4643438" y="2565400"/>
            <a:ext cx="504825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"/>
                <a:cs typeface="Arial"/>
              </a:rPr>
              <a:t>Е</a:t>
            </a:r>
          </a:p>
        </p:txBody>
      </p:sp>
      <p:sp>
        <p:nvSpPr>
          <p:cNvPr id="20489" name="WordArt 11"/>
          <p:cNvSpPr>
            <a:spLocks noChangeArrowheads="1" noChangeShapeType="1" noTextEdit="1"/>
          </p:cNvSpPr>
          <p:nvPr/>
        </p:nvSpPr>
        <p:spPr bwMode="auto">
          <a:xfrm>
            <a:off x="4643438" y="3429000"/>
            <a:ext cx="504825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"/>
                <a:cs typeface="Arial"/>
              </a:rPr>
              <a:t>Х</a:t>
            </a:r>
          </a:p>
        </p:txBody>
      </p:sp>
      <p:sp>
        <p:nvSpPr>
          <p:cNvPr id="33804" name="Text Box 12"/>
          <p:cNvSpPr txBox="1">
            <a:spLocks noChangeArrowheads="1"/>
          </p:cNvSpPr>
          <p:nvPr/>
        </p:nvSpPr>
        <p:spPr bwMode="auto">
          <a:xfrm>
            <a:off x="1619250" y="404813"/>
            <a:ext cx="21605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4000" b="1">
                <a:solidFill>
                  <a:srgbClr val="003366"/>
                </a:solidFill>
                <a:latin typeface="Tahoma" pitchFamily="34" charset="0"/>
              </a:rPr>
              <a:t>72 : 8</a:t>
            </a:r>
          </a:p>
        </p:txBody>
      </p:sp>
      <p:sp>
        <p:nvSpPr>
          <p:cNvPr id="20491" name="Text Box 13"/>
          <p:cNvSpPr txBox="1">
            <a:spLocks noChangeArrowheads="1"/>
          </p:cNvSpPr>
          <p:nvPr/>
        </p:nvSpPr>
        <p:spPr bwMode="auto">
          <a:xfrm>
            <a:off x="1619250" y="1412875"/>
            <a:ext cx="21605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4000" b="1">
                <a:solidFill>
                  <a:srgbClr val="003366"/>
                </a:solidFill>
                <a:latin typeface="Tahoma" pitchFamily="34" charset="0"/>
              </a:rPr>
              <a:t>36 : 9</a:t>
            </a:r>
          </a:p>
        </p:txBody>
      </p:sp>
      <p:sp>
        <p:nvSpPr>
          <p:cNvPr id="20492" name="Text Box 14"/>
          <p:cNvSpPr txBox="1">
            <a:spLocks noChangeArrowheads="1"/>
          </p:cNvSpPr>
          <p:nvPr/>
        </p:nvSpPr>
        <p:spPr bwMode="auto">
          <a:xfrm>
            <a:off x="1619250" y="2420938"/>
            <a:ext cx="21605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4000" b="1">
                <a:solidFill>
                  <a:srgbClr val="003366"/>
                </a:solidFill>
                <a:latin typeface="Tahoma" pitchFamily="34" charset="0"/>
              </a:rPr>
              <a:t>56 : 8</a:t>
            </a:r>
          </a:p>
        </p:txBody>
      </p:sp>
      <p:sp>
        <p:nvSpPr>
          <p:cNvPr id="20493" name="Text Box 15"/>
          <p:cNvSpPr txBox="1">
            <a:spLocks noChangeArrowheads="1"/>
          </p:cNvSpPr>
          <p:nvPr/>
        </p:nvSpPr>
        <p:spPr bwMode="auto">
          <a:xfrm>
            <a:off x="1547813" y="3357563"/>
            <a:ext cx="21605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4000" b="1">
                <a:solidFill>
                  <a:srgbClr val="003366"/>
                </a:solidFill>
                <a:latin typeface="Tahoma" pitchFamily="34" charset="0"/>
              </a:rPr>
              <a:t>64 : 8</a:t>
            </a:r>
          </a:p>
        </p:txBody>
      </p:sp>
      <p:sp>
        <p:nvSpPr>
          <p:cNvPr id="33808" name="Text Box 16"/>
          <p:cNvSpPr txBox="1">
            <a:spLocks noChangeArrowheads="1"/>
          </p:cNvSpPr>
          <p:nvPr/>
        </p:nvSpPr>
        <p:spPr bwMode="auto">
          <a:xfrm>
            <a:off x="5940425" y="404813"/>
            <a:ext cx="21605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4000" b="1">
                <a:solidFill>
                  <a:srgbClr val="003366"/>
                </a:solidFill>
                <a:latin typeface="Tahoma" pitchFamily="34" charset="0"/>
              </a:rPr>
              <a:t>42 : 7</a:t>
            </a:r>
          </a:p>
        </p:txBody>
      </p:sp>
      <p:sp>
        <p:nvSpPr>
          <p:cNvPr id="33809" name="Text Box 17"/>
          <p:cNvSpPr txBox="1">
            <a:spLocks noChangeArrowheads="1"/>
          </p:cNvSpPr>
          <p:nvPr/>
        </p:nvSpPr>
        <p:spPr bwMode="auto">
          <a:xfrm>
            <a:off x="6084888" y="1412875"/>
            <a:ext cx="21605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4000" b="1">
                <a:solidFill>
                  <a:srgbClr val="003366"/>
                </a:solidFill>
                <a:latin typeface="Tahoma" pitchFamily="34" charset="0"/>
              </a:rPr>
              <a:t>54 : 6</a:t>
            </a:r>
          </a:p>
        </p:txBody>
      </p:sp>
      <p:sp>
        <p:nvSpPr>
          <p:cNvPr id="20496" name="Text Box 18"/>
          <p:cNvSpPr txBox="1">
            <a:spLocks noChangeArrowheads="1"/>
          </p:cNvSpPr>
          <p:nvPr/>
        </p:nvSpPr>
        <p:spPr bwMode="auto">
          <a:xfrm>
            <a:off x="6084888" y="2420938"/>
            <a:ext cx="21605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4000" b="1">
                <a:solidFill>
                  <a:srgbClr val="003366"/>
                </a:solidFill>
                <a:latin typeface="Tahoma" pitchFamily="34" charset="0"/>
              </a:rPr>
              <a:t>45 : 9</a:t>
            </a:r>
          </a:p>
        </p:txBody>
      </p:sp>
      <p:sp>
        <p:nvSpPr>
          <p:cNvPr id="20497" name="Text Box 19"/>
          <p:cNvSpPr txBox="1">
            <a:spLocks noChangeArrowheads="1"/>
          </p:cNvSpPr>
          <p:nvPr/>
        </p:nvSpPr>
        <p:spPr bwMode="auto">
          <a:xfrm>
            <a:off x="6011863" y="3357563"/>
            <a:ext cx="21605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sz="4000" b="1">
                <a:solidFill>
                  <a:srgbClr val="003366"/>
                </a:solidFill>
                <a:latin typeface="Tahoma" pitchFamily="34" charset="0"/>
              </a:rPr>
              <a:t>18 : 6</a:t>
            </a:r>
          </a:p>
        </p:txBody>
      </p:sp>
      <p:graphicFrame>
        <p:nvGraphicFramePr>
          <p:cNvPr id="33902" name="Group 110"/>
          <p:cNvGraphicFramePr>
            <a:graphicFrameLocks noGrp="1"/>
          </p:cNvGraphicFramePr>
          <p:nvPr>
            <p:ph/>
          </p:nvPr>
        </p:nvGraphicFramePr>
        <p:xfrm>
          <a:off x="457200" y="4437063"/>
          <a:ext cx="8229600" cy="1944687"/>
        </p:xfrm>
        <a:graphic>
          <a:graphicData uri="http://schemas.openxmlformats.org/drawingml/2006/table">
            <a:tbl>
              <a:tblPr/>
              <a:tblGrid>
                <a:gridCol w="1371600"/>
                <a:gridCol w="1371600"/>
                <a:gridCol w="1371600"/>
                <a:gridCol w="1371600"/>
                <a:gridCol w="1371600"/>
                <a:gridCol w="1371600"/>
              </a:tblGrid>
              <a:tr h="9731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71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3903" name="WordArt 111"/>
          <p:cNvSpPr>
            <a:spLocks noChangeArrowheads="1" noChangeShapeType="1" noTextEdit="1"/>
          </p:cNvSpPr>
          <p:nvPr/>
        </p:nvSpPr>
        <p:spPr bwMode="auto">
          <a:xfrm>
            <a:off x="3708400" y="5661025"/>
            <a:ext cx="504825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"/>
                <a:cs typeface="Arial"/>
              </a:rPr>
              <a:t>К</a:t>
            </a:r>
          </a:p>
        </p:txBody>
      </p:sp>
      <p:sp>
        <p:nvSpPr>
          <p:cNvPr id="33904" name="WordArt 112"/>
          <p:cNvSpPr>
            <a:spLocks noChangeArrowheads="1" noChangeShapeType="1" noTextEdit="1"/>
          </p:cNvSpPr>
          <p:nvPr/>
        </p:nvSpPr>
        <p:spPr bwMode="auto">
          <a:xfrm>
            <a:off x="5148263" y="5661025"/>
            <a:ext cx="504825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"/>
                <a:cs typeface="Arial"/>
              </a:rPr>
              <a:t>К</a:t>
            </a:r>
          </a:p>
        </p:txBody>
      </p:sp>
      <p:sp>
        <p:nvSpPr>
          <p:cNvPr id="33905" name="WordArt 113"/>
          <p:cNvSpPr>
            <a:spLocks noChangeArrowheads="1" noChangeShapeType="1" noTextEdit="1"/>
          </p:cNvSpPr>
          <p:nvPr/>
        </p:nvSpPr>
        <p:spPr bwMode="auto">
          <a:xfrm>
            <a:off x="2339975" y="5589588"/>
            <a:ext cx="649288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"/>
                <a:cs typeface="Arial"/>
              </a:rPr>
              <a:t>О</a:t>
            </a:r>
          </a:p>
        </p:txBody>
      </p:sp>
      <p:sp>
        <p:nvSpPr>
          <p:cNvPr id="33906" name="WordArt 114"/>
          <p:cNvSpPr>
            <a:spLocks noChangeArrowheads="1" noChangeShapeType="1" noTextEdit="1"/>
          </p:cNvSpPr>
          <p:nvPr/>
        </p:nvSpPr>
        <p:spPr bwMode="auto">
          <a:xfrm>
            <a:off x="7812088" y="5516563"/>
            <a:ext cx="503237" cy="7191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"/>
                <a:cs typeface="Arial"/>
              </a:rPr>
              <a:t>Й</a:t>
            </a:r>
          </a:p>
        </p:txBody>
      </p:sp>
      <p:sp>
        <p:nvSpPr>
          <p:cNvPr id="33907" name="WordArt 115"/>
          <p:cNvSpPr>
            <a:spLocks noChangeArrowheads="1" noChangeShapeType="1" noTextEdit="1"/>
          </p:cNvSpPr>
          <p:nvPr/>
        </p:nvSpPr>
        <p:spPr bwMode="auto">
          <a:xfrm>
            <a:off x="6372225" y="5661025"/>
            <a:ext cx="504825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"/>
                <a:cs typeface="Arial"/>
              </a:rPr>
              <a:t>Е</a:t>
            </a:r>
          </a:p>
        </p:txBody>
      </p:sp>
      <p:sp>
        <p:nvSpPr>
          <p:cNvPr id="33908" name="WordArt 116"/>
          <p:cNvSpPr>
            <a:spLocks noChangeArrowheads="1" noChangeShapeType="1" noTextEdit="1"/>
          </p:cNvSpPr>
          <p:nvPr/>
        </p:nvSpPr>
        <p:spPr bwMode="auto">
          <a:xfrm>
            <a:off x="971550" y="5661025"/>
            <a:ext cx="504825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"/>
                <a:cs typeface="Arial"/>
              </a:rPr>
              <a:t>Х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3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3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3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38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38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3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3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4" grpId="0"/>
      <p:bldP spid="33808" grpId="0"/>
      <p:bldP spid="33809" grpId="0"/>
      <p:bldP spid="33903" grpId="0" animBg="1"/>
      <p:bldP spid="33904" grpId="0" animBg="1"/>
      <p:bldP spid="33905" grpId="0" animBg="1"/>
      <p:bldP spid="33906" grpId="0" animBg="1"/>
      <p:bldP spid="33907" grpId="0" animBg="1"/>
      <p:bldP spid="3390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i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9538" y="3860800"/>
            <a:ext cx="2160587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хоккейная площад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92150"/>
            <a:ext cx="5715000" cy="473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item_50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9" t="6102" r="7278" b="6371"/>
          <a:stretch>
            <a:fillRect/>
          </a:stretch>
        </p:blipFill>
        <p:spPr bwMode="auto">
          <a:xfrm>
            <a:off x="6443663" y="404813"/>
            <a:ext cx="2163762" cy="244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404813"/>
            <a:ext cx="8364537" cy="42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3362325"/>
            <a:ext cx="5962650" cy="310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3573463"/>
            <a:ext cx="1152525" cy="2563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549275"/>
            <a:ext cx="5962650" cy="310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862388"/>
            <a:ext cx="1765300" cy="2519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 flipV="1">
            <a:off x="1277938" y="404813"/>
            <a:ext cx="6205537" cy="6350"/>
          </a:xfrm>
          <a:prstGeom prst="line">
            <a:avLst/>
          </a:prstGeom>
          <a:ln w="635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268413" y="3789363"/>
            <a:ext cx="6215062" cy="0"/>
          </a:xfrm>
          <a:prstGeom prst="line">
            <a:avLst/>
          </a:prstGeom>
          <a:ln w="635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1258888" y="411163"/>
            <a:ext cx="19050" cy="3378200"/>
          </a:xfrm>
          <a:prstGeom prst="line">
            <a:avLst/>
          </a:prstGeom>
          <a:ln w="635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7483475" y="411163"/>
            <a:ext cx="17463" cy="3378200"/>
          </a:xfrm>
          <a:prstGeom prst="line">
            <a:avLst/>
          </a:prstGeom>
          <a:ln w="635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7" name="TextBox 25"/>
          <p:cNvSpPr txBox="1">
            <a:spLocks noChangeArrowheads="1"/>
          </p:cNvSpPr>
          <p:nvPr/>
        </p:nvSpPr>
        <p:spPr bwMode="auto">
          <a:xfrm>
            <a:off x="338138" y="6137275"/>
            <a:ext cx="18430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ru-RU" altLang="ru-RU" sz="2800" b="1"/>
              <a:t>Слава</a:t>
            </a:r>
          </a:p>
        </p:txBody>
      </p:sp>
      <p:sp>
        <p:nvSpPr>
          <p:cNvPr id="22538" name="TextBox 30"/>
          <p:cNvSpPr txBox="1">
            <a:spLocks noChangeArrowheads="1"/>
          </p:cNvSpPr>
          <p:nvPr/>
        </p:nvSpPr>
        <p:spPr bwMode="auto">
          <a:xfrm>
            <a:off x="6948488" y="6119813"/>
            <a:ext cx="18430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ru-RU" altLang="ru-RU" sz="2800" b="1"/>
              <a:t>Игорь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635375" y="3887788"/>
            <a:ext cx="1944688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7 метров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473950" y="1773238"/>
            <a:ext cx="1670050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3 метра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975" y="2133600"/>
            <a:ext cx="1152525" cy="256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8" y="333375"/>
            <a:ext cx="1765300" cy="251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6" name="TextBox 25"/>
          <p:cNvSpPr txBox="1">
            <a:spLocks noChangeArrowheads="1"/>
          </p:cNvSpPr>
          <p:nvPr/>
        </p:nvSpPr>
        <p:spPr bwMode="auto">
          <a:xfrm>
            <a:off x="420688" y="2689225"/>
            <a:ext cx="18430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ru-RU" altLang="ru-RU" sz="2800" b="1"/>
              <a:t>Слава</a:t>
            </a:r>
          </a:p>
        </p:txBody>
      </p:sp>
      <p:sp>
        <p:nvSpPr>
          <p:cNvPr id="23557" name="TextBox 30"/>
          <p:cNvSpPr txBox="1">
            <a:spLocks noChangeArrowheads="1"/>
          </p:cNvSpPr>
          <p:nvPr/>
        </p:nvSpPr>
        <p:spPr bwMode="auto">
          <a:xfrm>
            <a:off x="6875463" y="4687888"/>
            <a:ext cx="18430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ru-RU" altLang="ru-RU" sz="2800" b="1"/>
              <a:t>Игорь</a:t>
            </a:r>
          </a:p>
        </p:txBody>
      </p:sp>
      <p:pic>
        <p:nvPicPr>
          <p:cNvPr id="9218" name="Picture 2" descr="https://i.pinimg.com/originals/33/20/a3/3320a32934819c13a4a67d5f64a7dc49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3600450"/>
            <a:ext cx="1887537" cy="269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908175" y="5795963"/>
            <a:ext cx="1841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ru-RU" altLang="ru-RU" sz="2800" b="1"/>
              <a:t>Лена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00338" y="908050"/>
            <a:ext cx="2592387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7 + 3 + 7 + 3 =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92725" y="890588"/>
            <a:ext cx="1150938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20 м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19475" y="2827338"/>
            <a:ext cx="2160588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7•2 + 3•2 = 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59425" y="2827338"/>
            <a:ext cx="115252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20 м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19475" y="4868863"/>
            <a:ext cx="2160588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(7+ 3)•2 = 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92725" y="4868863"/>
            <a:ext cx="1150938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20 м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4" grpId="0"/>
      <p:bldP spid="16" grpId="0"/>
      <p:bldP spid="17" grpId="0"/>
      <p:bldP spid="18" grpId="0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650" y="404813"/>
            <a:ext cx="7056438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Сравните выражения каждой пары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2988" y="1268413"/>
            <a:ext cx="180022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(3 + 5)• 4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43488" y="1268413"/>
            <a:ext cx="273685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3 •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4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 + 5 • 4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42988" y="2060575"/>
            <a:ext cx="273685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(4 + 2)• 3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73650" y="2060575"/>
            <a:ext cx="2735263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4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•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3 + 2 • 3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43213" y="1268413"/>
            <a:ext cx="1081087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= 32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39000" y="1255713"/>
            <a:ext cx="1081088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= 32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35275" y="2060575"/>
            <a:ext cx="1081088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= 18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43763" y="2060575"/>
            <a:ext cx="10795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= 18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42988" y="3284538"/>
            <a:ext cx="7200900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Распределительное свойство умножения относительно сложения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68538" y="4797425"/>
            <a:ext cx="4319587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(а + в) • с = а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•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с + в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• с 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  <p:bldP spid="16" grpId="0"/>
      <p:bldP spid="17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349500"/>
            <a:ext cx="1890712" cy="269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09700" y="765175"/>
            <a:ext cx="360363" cy="922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7</a:t>
            </a:r>
            <a:endParaRPr lang="ru-RU" sz="5400" dirty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09813" y="3357563"/>
            <a:ext cx="360362" cy="922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4</a:t>
            </a:r>
            <a:endParaRPr lang="ru-RU" sz="5400" dirty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52513" y="5373688"/>
            <a:ext cx="360362" cy="922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5</a:t>
            </a:r>
            <a:endParaRPr lang="ru-RU" sz="5400" dirty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708400" y="739775"/>
            <a:ext cx="34559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r>
              <a:rPr lang="ru-RU" altLang="ru-RU" sz="5400"/>
              <a:t>(4 + 5) • 7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924300" y="2262188"/>
            <a:ext cx="32400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r>
              <a:rPr lang="ru-RU" altLang="ru-RU" sz="4800"/>
              <a:t>(7 + 4) • 5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860800" y="3865563"/>
            <a:ext cx="32400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r>
              <a:rPr lang="ru-RU" altLang="ru-RU" sz="4800"/>
              <a:t>(7 + 5) • 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304925"/>
            <a:ext cx="5962650" cy="310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476625"/>
            <a:ext cx="2179638" cy="311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84675" y="479425"/>
            <a:ext cx="1152525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9 м</a:t>
            </a:r>
            <a:endParaRPr lang="ru-RU" sz="4400" dirty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12088" y="2678113"/>
            <a:ext cx="1093787" cy="768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4 м</a:t>
            </a:r>
            <a:endParaRPr lang="ru-RU" sz="4400" dirty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59113" y="5022850"/>
            <a:ext cx="3078162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9 • 2 + 4 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• 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2 = </a:t>
            </a:r>
            <a:endParaRPr lang="ru-RU" sz="3600" dirty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73775" y="5010150"/>
            <a:ext cx="1738313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26 (м)</a:t>
            </a:r>
            <a:endParaRPr lang="ru-RU" sz="3600" dirty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кстура">
  <a:themeElements>
    <a:clrScheme name="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Текстура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407</TotalTime>
  <Words>205</Words>
  <Application>Microsoft Office PowerPoint</Application>
  <PresentationFormat>Экран (4:3)</PresentationFormat>
  <Paragraphs>74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Trebuchet MS</vt:lpstr>
      <vt:lpstr>Arial</vt:lpstr>
      <vt:lpstr>Georgia</vt:lpstr>
      <vt:lpstr>Calibri</vt:lpstr>
      <vt:lpstr>Tahoma</vt:lpstr>
      <vt:lpstr>Wingdings</vt:lpstr>
      <vt:lpstr>Воздушный поток</vt:lpstr>
      <vt:lpstr>Текстура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Иван</dc:creator>
  <cp:lastModifiedBy>Надежда Пронская</cp:lastModifiedBy>
  <cp:revision>23</cp:revision>
  <dcterms:created xsi:type="dcterms:W3CDTF">2018-12-12T14:26:53Z</dcterms:created>
  <dcterms:modified xsi:type="dcterms:W3CDTF">2019-03-11T09:20:51Z</dcterms:modified>
</cp:coreProperties>
</file>