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06" r:id="rId2"/>
    <p:sldId id="328" r:id="rId3"/>
    <p:sldId id="326" r:id="rId4"/>
    <p:sldId id="329" r:id="rId5"/>
    <p:sldId id="338" r:id="rId6"/>
    <p:sldId id="335" r:id="rId7"/>
    <p:sldId id="341" r:id="rId8"/>
    <p:sldId id="340" r:id="rId9"/>
    <p:sldId id="337" r:id="rId10"/>
    <p:sldId id="308" r:id="rId11"/>
    <p:sldId id="299" r:id="rId12"/>
    <p:sldId id="256" r:id="rId13"/>
    <p:sldId id="257" r:id="rId14"/>
    <p:sldId id="258" r:id="rId15"/>
    <p:sldId id="300" r:id="rId16"/>
    <p:sldId id="301" r:id="rId17"/>
    <p:sldId id="302" r:id="rId18"/>
    <p:sldId id="291" r:id="rId19"/>
    <p:sldId id="264" r:id="rId20"/>
    <p:sldId id="314" r:id="rId21"/>
    <p:sldId id="319" r:id="rId22"/>
    <p:sldId id="316" r:id="rId23"/>
    <p:sldId id="309" r:id="rId24"/>
    <p:sldId id="343" r:id="rId25"/>
    <p:sldId id="320" r:id="rId26"/>
    <p:sldId id="276" r:id="rId27"/>
    <p:sldId id="277" r:id="rId28"/>
    <p:sldId id="295" r:id="rId29"/>
    <p:sldId id="269" r:id="rId30"/>
    <p:sldId id="294" r:id="rId31"/>
    <p:sldId id="311" r:id="rId32"/>
    <p:sldId id="275" r:id="rId33"/>
    <p:sldId id="274" r:id="rId34"/>
    <p:sldId id="290" r:id="rId35"/>
    <p:sldId id="285" r:id="rId36"/>
    <p:sldId id="281" r:id="rId37"/>
    <p:sldId id="283" r:id="rId38"/>
    <p:sldId id="286" r:id="rId39"/>
    <p:sldId id="287" r:id="rId40"/>
    <p:sldId id="288" r:id="rId41"/>
    <p:sldId id="325" r:id="rId42"/>
    <p:sldId id="324" r:id="rId43"/>
    <p:sldId id="322" r:id="rId44"/>
    <p:sldId id="323" r:id="rId45"/>
    <p:sldId id="318" r:id="rId46"/>
    <p:sldId id="321" r:id="rId4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92823" autoAdjust="0"/>
  </p:normalViewPr>
  <p:slideViewPr>
    <p:cSldViewPr>
      <p:cViewPr varScale="1">
        <p:scale>
          <a:sx n="50" d="100"/>
          <a:sy n="50" d="100"/>
        </p:scale>
        <p:origin x="-1262" y="-6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A4BACC-7D7F-43D9-8DD3-785EB1CC55A8}" type="datetimeFigureOut">
              <a:rPr lang="ru-RU" smtClean="0"/>
              <a:pPr/>
              <a:t>28.01.2019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7FAD88-E8C9-4628-86A5-A07510B5A078}"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87FAD88-E8C9-4628-86A5-A07510B5A078}" type="slidenum">
              <a:rPr lang="ru-RU" smtClean="0"/>
              <a:pPr/>
              <a:t>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87FAD88-E8C9-4628-86A5-A07510B5A078}" type="slidenum">
              <a:rPr lang="ru-RU" smtClean="0"/>
              <a:pPr/>
              <a:t>12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87FAD88-E8C9-4628-86A5-A07510B5A078}" type="slidenum">
              <a:rPr lang="ru-RU" smtClean="0"/>
              <a:pPr/>
              <a:t>13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87FAD88-E8C9-4628-86A5-A07510B5A078}" type="slidenum">
              <a:rPr lang="ru-RU" smtClean="0"/>
              <a:pPr/>
              <a:t>20</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34685AA-DA3C-40D4-9D62-FA05F5B3EE03}" type="slidenum">
              <a:rPr lang="ru-RU" smtClean="0"/>
              <a:pPr/>
              <a:t>43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1BE4F8A-76AA-4FB1-933F-2A777405E3DB}" type="datetimeFigureOut">
              <a:rPr lang="ru-RU" smtClean="0"/>
              <a:pPr/>
              <a:t>28.01.2019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CE3525B-04F3-4B60-BC03-F7B6A68A52EB}"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1BE4F8A-76AA-4FB1-933F-2A777405E3DB}" type="datetimeFigureOut">
              <a:rPr lang="ru-RU" smtClean="0"/>
              <a:pPr/>
              <a:t>28.01.2019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CE3525B-04F3-4B60-BC03-F7B6A68A52E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1BE4F8A-76AA-4FB1-933F-2A777405E3DB}" type="datetimeFigureOut">
              <a:rPr lang="ru-RU" smtClean="0"/>
              <a:pPr/>
              <a:t>28.01.2019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CE3525B-04F3-4B60-BC03-F7B6A68A52E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1BE4F8A-76AA-4FB1-933F-2A777405E3DB}" type="datetimeFigureOut">
              <a:rPr lang="ru-RU" smtClean="0"/>
              <a:pPr/>
              <a:t>28.01.2019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CE3525B-04F3-4B60-BC03-F7B6A68A52E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1BE4F8A-76AA-4FB1-933F-2A777405E3DB}" type="datetimeFigureOut">
              <a:rPr lang="ru-RU" smtClean="0"/>
              <a:pPr/>
              <a:t>28.01.2019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CE3525B-04F3-4B60-BC03-F7B6A68A52EB}"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1BE4F8A-76AA-4FB1-933F-2A777405E3DB}" type="datetimeFigureOut">
              <a:rPr lang="ru-RU" smtClean="0"/>
              <a:pPr/>
              <a:t>28.01.2019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CE3525B-04F3-4B60-BC03-F7B6A68A52E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1BE4F8A-76AA-4FB1-933F-2A777405E3DB}" type="datetimeFigureOut">
              <a:rPr lang="ru-RU" smtClean="0"/>
              <a:pPr/>
              <a:t>28.01.2019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CE3525B-04F3-4B60-BC03-F7B6A68A52E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1BE4F8A-76AA-4FB1-933F-2A777405E3DB}" type="datetimeFigureOut">
              <a:rPr lang="ru-RU" smtClean="0"/>
              <a:pPr/>
              <a:t>28.01.2019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CE3525B-04F3-4B60-BC03-F7B6A68A52E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1BE4F8A-76AA-4FB1-933F-2A777405E3DB}" type="datetimeFigureOut">
              <a:rPr lang="ru-RU" smtClean="0"/>
              <a:pPr/>
              <a:t>28.01.2019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CE3525B-04F3-4B60-BC03-F7B6A68A52E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1BE4F8A-76AA-4FB1-933F-2A777405E3DB}" type="datetimeFigureOut">
              <a:rPr lang="ru-RU" smtClean="0"/>
              <a:pPr/>
              <a:t>28.01.2019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CE3525B-04F3-4B60-BC03-F7B6A68A52E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1BE4F8A-76AA-4FB1-933F-2A777405E3DB}" type="datetimeFigureOut">
              <a:rPr lang="ru-RU" smtClean="0"/>
              <a:pPr/>
              <a:t>28.01.2019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CE3525B-04F3-4B60-BC03-F7B6A68A52EB}"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BE4F8A-76AA-4FB1-933F-2A777405E3DB}" type="datetimeFigureOut">
              <a:rPr lang="ru-RU" smtClean="0"/>
              <a:pPr/>
              <a:t>28.01.2019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E3525B-04F3-4B60-BC03-F7B6A68A52E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4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dirty="0"/>
          </a:p>
        </p:txBody>
      </p:sp>
      <p:pic>
        <p:nvPicPr>
          <p:cNvPr id="53250" name="Picture 2" descr="C:\Users\Admin\Pictures\R9CADFWBV6CA38JIAGCA6GN1U2CA5QANASCAQ4YG6JCAMNEBHCCAZ8E322CATXOFM0CA04Y9RYCAJ9WLMICAK4EQ6HCAC7DRXVCAV1U34QCAFJNS9KCAK7A21ACAQ5QMC2CAQ2I65DCAKMWWXNCAUPERGP.jpg"/>
          <p:cNvPicPr>
            <a:picLocks noChangeAspect="1" noChangeArrowheads="1"/>
          </p:cNvPicPr>
          <p:nvPr/>
        </p:nvPicPr>
        <p:blipFill>
          <a:blip r:embed="rId2" cstate="print"/>
          <a:srcRect/>
          <a:stretch>
            <a:fillRect/>
          </a:stretch>
        </p:blipFill>
        <p:spPr bwMode="auto">
          <a:xfrm>
            <a:off x="0" y="404664"/>
            <a:ext cx="9144000" cy="6165304"/>
          </a:xfrm>
          <a:prstGeom prst="rect">
            <a:avLst/>
          </a:prstGeom>
          <a:noFill/>
        </p:spPr>
      </p:pic>
      <p:sp>
        <p:nvSpPr>
          <p:cNvPr id="6" name="TextBox 5"/>
          <p:cNvSpPr txBox="1"/>
          <p:nvPr/>
        </p:nvSpPr>
        <p:spPr>
          <a:xfrm>
            <a:off x="611560" y="6525344"/>
            <a:ext cx="184731" cy="369332"/>
          </a:xfrm>
          <a:prstGeom prst="rect">
            <a:avLst/>
          </a:prstGeom>
          <a:noFill/>
        </p:spPr>
        <p:txBody>
          <a:bodyPr wrap="none" rtlCol="0">
            <a:spAutoFit/>
          </a:bodyPr>
          <a:lstStyle/>
          <a:p>
            <a:endParaRPr lang="ru-RU" dirty="0"/>
          </a:p>
        </p:txBody>
      </p:sp>
      <p:sp>
        <p:nvSpPr>
          <p:cNvPr id="7" name="TextBox 6"/>
          <p:cNvSpPr txBox="1"/>
          <p:nvPr/>
        </p:nvSpPr>
        <p:spPr>
          <a:xfrm>
            <a:off x="0" y="6488668"/>
            <a:ext cx="9144000" cy="400110"/>
          </a:xfrm>
          <a:prstGeom prst="rect">
            <a:avLst/>
          </a:prstGeom>
          <a:noFill/>
        </p:spPr>
        <p:txBody>
          <a:bodyPr wrap="square" rtlCol="0">
            <a:spAutoFit/>
          </a:bodyPr>
          <a:lstStyle/>
          <a:p>
            <a:r>
              <a:rPr lang="ru-RU" sz="2000" b="1" dirty="0" smtClean="0">
                <a:solidFill>
                  <a:srgbClr val="002060"/>
                </a:solidFill>
              </a:rPr>
              <a:t>Презентация учителя английского языка ГБОУ Школа №1239 </a:t>
            </a:r>
            <a:r>
              <a:rPr lang="ru-RU" sz="2000" b="1" dirty="0" err="1" smtClean="0">
                <a:solidFill>
                  <a:srgbClr val="002060"/>
                </a:solidFill>
              </a:rPr>
              <a:t>Маккавеевой</a:t>
            </a:r>
            <a:r>
              <a:rPr lang="ru-RU" sz="2000" b="1" dirty="0" smtClean="0">
                <a:solidFill>
                  <a:srgbClr val="002060"/>
                </a:solidFill>
              </a:rPr>
              <a:t> Е.Е</a:t>
            </a:r>
            <a:endParaRPr lang="ru-RU" sz="2000" dirty="0">
              <a:solidFill>
                <a:srgbClr val="002060"/>
              </a:solidFill>
            </a:endParaRPr>
          </a:p>
        </p:txBody>
      </p:sp>
      <p:sp>
        <p:nvSpPr>
          <p:cNvPr id="8" name="TextBox 7"/>
          <p:cNvSpPr txBox="1"/>
          <p:nvPr/>
        </p:nvSpPr>
        <p:spPr>
          <a:xfrm>
            <a:off x="611560" y="0"/>
            <a:ext cx="8192499" cy="738664"/>
          </a:xfrm>
          <a:prstGeom prst="rect">
            <a:avLst/>
          </a:prstGeom>
          <a:noFill/>
        </p:spPr>
        <p:txBody>
          <a:bodyPr wrap="none" rtlCol="0">
            <a:spAutoFit/>
          </a:bodyPr>
          <a:lstStyle/>
          <a:p>
            <a:r>
              <a:rPr lang="ru-RU" sz="2400" b="1" dirty="0" smtClean="0">
                <a:solidFill>
                  <a:srgbClr val="002060"/>
                </a:solidFill>
              </a:rPr>
              <a:t>Урок-викторина  </a:t>
            </a:r>
            <a:r>
              <a:rPr lang="en-US" sz="2400" b="1" dirty="0" smtClean="0">
                <a:solidFill>
                  <a:srgbClr val="002060"/>
                </a:solidFill>
              </a:rPr>
              <a:t>“Who Wants to Be the Champion?”</a:t>
            </a:r>
            <a:r>
              <a:rPr lang="ru-RU" sz="2400" b="1" dirty="0" smtClean="0"/>
              <a:t> (9 класс)</a:t>
            </a:r>
            <a:endParaRPr lang="ru-RU" sz="2400" dirty="0" smtClean="0"/>
          </a:p>
          <a:p>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r</a:t>
            </a:r>
            <a:endParaRPr lang="ru-RU" dirty="0"/>
          </a:p>
        </p:txBody>
      </p:sp>
      <p:pic>
        <p:nvPicPr>
          <p:cNvPr id="1026" name="Picture 2" descr="C:\Users\Admin\Pictures\2.jpg"/>
          <p:cNvPicPr>
            <a:picLocks noGrp="1" noChangeAspect="1" noChangeArrowheads="1"/>
          </p:cNvPicPr>
          <p:nvPr>
            <p:ph idx="1"/>
          </p:nvPr>
        </p:nvPicPr>
        <p:blipFill>
          <a:blip r:embed="rId2" cstate="print"/>
          <a:srcRect/>
          <a:stretch>
            <a:fillRect/>
          </a:stretch>
        </p:blipFill>
        <p:spPr bwMode="auto">
          <a:xfrm>
            <a:off x="0" y="0"/>
            <a:ext cx="9143999" cy="6858000"/>
          </a:xfrm>
          <a:prstGeom prst="rect">
            <a:avLst/>
          </a:prstGeom>
          <a:noFill/>
        </p:spPr>
      </p:pic>
      <p:sp>
        <p:nvSpPr>
          <p:cNvPr id="5" name="TextBox 4"/>
          <p:cNvSpPr txBox="1"/>
          <p:nvPr/>
        </p:nvSpPr>
        <p:spPr>
          <a:xfrm>
            <a:off x="5724128" y="5805264"/>
            <a:ext cx="2941831" cy="923330"/>
          </a:xfrm>
          <a:prstGeom prst="rect">
            <a:avLst/>
          </a:prstGeom>
          <a:noFill/>
        </p:spPr>
        <p:txBody>
          <a:bodyPr wrap="none" rtlCol="0">
            <a:spAutoFit/>
          </a:bodyPr>
          <a:lstStyle/>
          <a:p>
            <a:r>
              <a:rPr lang="en-US" sz="5400" b="1" dirty="0" smtClean="0">
                <a:solidFill>
                  <a:srgbClr val="002060"/>
                </a:solidFill>
              </a:rPr>
              <a:t>Countries</a:t>
            </a:r>
            <a:endParaRPr lang="ru-RU" sz="5400" b="1" dirty="0">
              <a:solidFill>
                <a:srgbClr val="002060"/>
              </a:solidFill>
            </a:endParaRPr>
          </a:p>
        </p:txBody>
      </p:sp>
      <p:sp>
        <p:nvSpPr>
          <p:cNvPr id="6" name="TextBox 5"/>
          <p:cNvSpPr txBox="1"/>
          <p:nvPr/>
        </p:nvSpPr>
        <p:spPr>
          <a:xfrm>
            <a:off x="2699792" y="1772816"/>
            <a:ext cx="1956305" cy="707886"/>
          </a:xfrm>
          <a:prstGeom prst="rect">
            <a:avLst/>
          </a:prstGeom>
          <a:noFill/>
        </p:spPr>
        <p:txBody>
          <a:bodyPr wrap="none" rtlCol="0">
            <a:spAutoFit/>
          </a:bodyPr>
          <a:lstStyle/>
          <a:p>
            <a:r>
              <a:rPr lang="en-US" sz="4000" b="1" dirty="0" smtClean="0">
                <a:solidFill>
                  <a:srgbClr val="002060"/>
                </a:solidFill>
                <a:latin typeface="Times New Roman" pitchFamily="18" charset="0"/>
                <a:cs typeface="Times New Roman" pitchFamily="18" charset="0"/>
              </a:rPr>
              <a:t>Sector 3</a:t>
            </a:r>
            <a:endParaRPr lang="ru-RU" sz="4000" b="1" dirty="0">
              <a:solidFill>
                <a:srgbClr val="002060"/>
              </a:solidFill>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
            </a:r>
            <a:br>
              <a:rPr lang="en-US" dirty="0" smtClean="0"/>
            </a:br>
            <a:endParaRPr lang="ru-RU" dirty="0"/>
          </a:p>
        </p:txBody>
      </p:sp>
      <p:pic>
        <p:nvPicPr>
          <p:cNvPr id="17415" name="Picture 7" descr="C:\Users\Admin\Pictures\map_of_australia.jpg"/>
          <p:cNvPicPr>
            <a:picLocks noGrp="1" noChangeAspect="1" noChangeArrowheads="1"/>
          </p:cNvPicPr>
          <p:nvPr>
            <p:ph idx="1"/>
          </p:nvPr>
        </p:nvPicPr>
        <p:blipFill>
          <a:blip r:embed="rId2" cstate="print"/>
          <a:srcRect/>
          <a:stretch>
            <a:fillRect/>
          </a:stretch>
        </p:blipFill>
        <p:spPr bwMode="auto">
          <a:xfrm>
            <a:off x="0" y="620688"/>
            <a:ext cx="9144000" cy="6237311"/>
          </a:xfrm>
          <a:prstGeom prst="rect">
            <a:avLst/>
          </a:prstGeom>
          <a:noFill/>
        </p:spPr>
      </p:pic>
      <p:sp>
        <p:nvSpPr>
          <p:cNvPr id="17" name="TextBox 16"/>
          <p:cNvSpPr txBox="1"/>
          <p:nvPr/>
        </p:nvSpPr>
        <p:spPr>
          <a:xfrm>
            <a:off x="0" y="0"/>
            <a:ext cx="9144000" cy="800219"/>
          </a:xfrm>
          <a:prstGeom prst="rect">
            <a:avLst/>
          </a:prstGeom>
          <a:noFill/>
        </p:spPr>
        <p:txBody>
          <a:bodyPr wrap="square" rtlCol="0">
            <a:spAutoFit/>
          </a:bodyPr>
          <a:lstStyle/>
          <a:p>
            <a:r>
              <a:rPr lang="en-US" sz="2400" b="1" i="1" dirty="0" smtClean="0">
                <a:solidFill>
                  <a:srgbClr val="002060"/>
                </a:solidFill>
              </a:rPr>
              <a:t>         </a:t>
            </a:r>
            <a:r>
              <a:rPr lang="en-US" sz="2800" b="1" i="1" dirty="0" smtClean="0">
                <a:solidFill>
                  <a:srgbClr val="7030A0"/>
                </a:solidFill>
              </a:rPr>
              <a:t>3-1</a:t>
            </a:r>
            <a:r>
              <a:rPr lang="en-US" sz="2800" dirty="0" smtClean="0">
                <a:solidFill>
                  <a:srgbClr val="7030A0"/>
                </a:solidFill>
              </a:rPr>
              <a:t> </a:t>
            </a:r>
            <a:r>
              <a:rPr lang="en-US" sz="2800" b="1" dirty="0" smtClean="0">
                <a:solidFill>
                  <a:srgbClr val="7030A0"/>
                </a:solidFill>
                <a:latin typeface="Times New Roman" pitchFamily="18" charset="0"/>
                <a:cs typeface="Times New Roman" pitchFamily="18" charset="0"/>
              </a:rPr>
              <a:t>What country is the lowest continent in the world ? </a:t>
            </a:r>
            <a:endParaRPr lang="ru-RU" sz="2800" b="1" dirty="0" smtClean="0">
              <a:solidFill>
                <a:srgbClr val="7030A0"/>
              </a:solidFill>
              <a:latin typeface="Times New Roman" pitchFamily="18" charset="0"/>
              <a:cs typeface="Times New Roman" pitchFamily="18" charset="0"/>
            </a:endParaRPr>
          </a:p>
          <a:p>
            <a:endParaRPr lang="ru-RU" b="1" dirty="0">
              <a:solidFill>
                <a:srgbClr val="7030A0"/>
              </a:solidFill>
              <a:latin typeface="Times New Roman" pitchFamily="18" charset="0"/>
              <a:cs typeface="Times New Roman" pitchFamily="18" charset="0"/>
            </a:endParaRPr>
          </a:p>
        </p:txBody>
      </p:sp>
      <p:pic>
        <p:nvPicPr>
          <p:cNvPr id="22530" name="Picture 2" descr="C:\Users\Admin\Pictures\FQCAX45ZNDCAU2A4QKCAV133WHCA65JISQCARUZNMFCAMXFRD1CAPGFP8OCAX7SNT6CANJAF85CACJDUD4CA05GTZNCA0RBSM5CAD61HPOCAJ3YOKLCAILX9ZHCACQR459CAKB2J6ICAF33UG0CAXPH6ML.jpg"/>
          <p:cNvPicPr>
            <a:picLocks noChangeAspect="1" noChangeArrowheads="1"/>
          </p:cNvPicPr>
          <p:nvPr/>
        </p:nvPicPr>
        <p:blipFill>
          <a:blip r:embed="rId3" cstate="print"/>
          <a:srcRect/>
          <a:stretch>
            <a:fillRect/>
          </a:stretch>
        </p:blipFill>
        <p:spPr bwMode="auto">
          <a:xfrm flipH="1">
            <a:off x="0" y="0"/>
            <a:ext cx="611560" cy="710952"/>
          </a:xfrm>
          <a:prstGeom prst="rect">
            <a:avLst/>
          </a:prstGeom>
          <a:noFill/>
        </p:spPr>
      </p:pic>
      <p:sp>
        <p:nvSpPr>
          <p:cNvPr id="8" name="TextBox 7"/>
          <p:cNvSpPr txBox="1"/>
          <p:nvPr/>
        </p:nvSpPr>
        <p:spPr>
          <a:xfrm>
            <a:off x="3419872" y="6211669"/>
            <a:ext cx="5400600" cy="646331"/>
          </a:xfrm>
          <a:prstGeom prst="rect">
            <a:avLst/>
          </a:prstGeom>
          <a:noFill/>
        </p:spPr>
        <p:txBody>
          <a:bodyPr wrap="square" rtlCol="0">
            <a:spAutoFit/>
          </a:bodyPr>
          <a:lstStyle/>
          <a:p>
            <a:r>
              <a:rPr lang="en-US" b="1" i="1" dirty="0" smtClean="0">
                <a:solidFill>
                  <a:srgbClr val="002060"/>
                </a:solidFill>
              </a:rPr>
              <a:t>Australia</a:t>
            </a:r>
            <a:r>
              <a:rPr lang="en-US" b="1" dirty="0" smtClean="0">
                <a:solidFill>
                  <a:srgbClr val="002060"/>
                </a:solidFill>
              </a:rPr>
              <a:t> </a:t>
            </a:r>
            <a:r>
              <a:rPr lang="en-US" b="1" dirty="0" smtClean="0"/>
              <a:t>i</a:t>
            </a:r>
            <a:r>
              <a:rPr lang="en-US" dirty="0" smtClean="0"/>
              <a:t>s the lowest continent in the world, with an average 	height of just </a:t>
            </a:r>
            <a:r>
              <a:rPr lang="en-US" b="1" dirty="0" smtClean="0">
                <a:solidFill>
                  <a:srgbClr val="002060"/>
                </a:solidFill>
              </a:rPr>
              <a:t>330m above sea level.</a:t>
            </a:r>
            <a:endParaRPr lang="ru-RU" b="1" dirty="0" smtClean="0">
              <a:solidFill>
                <a:srgbClr val="002060"/>
              </a:solidFill>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15616" y="-459431"/>
            <a:ext cx="7772400" cy="1224136"/>
          </a:xfrm>
        </p:spPr>
        <p:txBody>
          <a:bodyPr>
            <a:normAutofit/>
          </a:bodyPr>
          <a:lstStyle/>
          <a:p>
            <a:r>
              <a:rPr lang="en-US" sz="2200" b="1" dirty="0" smtClean="0">
                <a:solidFill>
                  <a:srgbClr val="002060"/>
                </a:solidFill>
                <a:latin typeface="Times New Roman" pitchFamily="18" charset="0"/>
                <a:cs typeface="Times New Roman" pitchFamily="18" charset="0"/>
              </a:rPr>
              <a:t>3</a:t>
            </a:r>
            <a:r>
              <a:rPr lang="ru-RU" sz="2200" b="1" dirty="0" smtClean="0">
                <a:solidFill>
                  <a:srgbClr val="002060"/>
                </a:solidFill>
                <a:latin typeface="Times New Roman" pitchFamily="18" charset="0"/>
                <a:cs typeface="Times New Roman" pitchFamily="18" charset="0"/>
              </a:rPr>
              <a:t>-2 </a:t>
            </a:r>
            <a:r>
              <a:rPr lang="en-US" sz="2200" b="1" dirty="0" smtClean="0">
                <a:solidFill>
                  <a:srgbClr val="002060"/>
                </a:solidFill>
                <a:latin typeface="Times New Roman" pitchFamily="18" charset="0"/>
                <a:cs typeface="Times New Roman" pitchFamily="18" charset="0"/>
              </a:rPr>
              <a:t>Which country is home to the longest street in the world?</a:t>
            </a:r>
            <a:endParaRPr lang="ru-RU" sz="2200" b="1" dirty="0">
              <a:solidFill>
                <a:srgbClr val="00206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p:txBody>
          <a:bodyPr/>
          <a:lstStyle/>
          <a:p>
            <a:endParaRPr lang="ru-RU"/>
          </a:p>
        </p:txBody>
      </p:sp>
      <p:pic>
        <p:nvPicPr>
          <p:cNvPr id="1026" name="Picture 2" descr="C:\Users\Admin\Pictures\1401952395_660_original.jpg"/>
          <p:cNvPicPr>
            <a:picLocks noChangeAspect="1" noChangeArrowheads="1"/>
          </p:cNvPicPr>
          <p:nvPr/>
        </p:nvPicPr>
        <p:blipFill>
          <a:blip r:embed="rId3" cstate="print"/>
          <a:srcRect/>
          <a:stretch>
            <a:fillRect/>
          </a:stretch>
        </p:blipFill>
        <p:spPr bwMode="auto">
          <a:xfrm>
            <a:off x="0" y="548680"/>
            <a:ext cx="9144000" cy="5256584"/>
          </a:xfrm>
          <a:prstGeom prst="rect">
            <a:avLst/>
          </a:prstGeom>
          <a:noFill/>
        </p:spPr>
      </p:pic>
      <p:sp>
        <p:nvSpPr>
          <p:cNvPr id="5" name="TextBox 4"/>
          <p:cNvSpPr txBox="1"/>
          <p:nvPr/>
        </p:nvSpPr>
        <p:spPr>
          <a:xfrm>
            <a:off x="0" y="5661248"/>
            <a:ext cx="9144000" cy="1477328"/>
          </a:xfrm>
          <a:prstGeom prst="rect">
            <a:avLst/>
          </a:prstGeom>
          <a:noFill/>
        </p:spPr>
        <p:txBody>
          <a:bodyPr wrap="square" rtlCol="0">
            <a:spAutoFit/>
          </a:bodyPr>
          <a:lstStyle/>
          <a:p>
            <a:r>
              <a:rPr lang="en-US" sz="2400" b="1" dirty="0" smtClean="0">
                <a:solidFill>
                  <a:srgbClr val="C00000"/>
                </a:solidFill>
                <a:latin typeface="Times New Roman" pitchFamily="18" charset="0"/>
                <a:cs typeface="Times New Roman" pitchFamily="18" charset="0"/>
              </a:rPr>
              <a:t>Canada is home to the longest street in the world. </a:t>
            </a:r>
            <a:r>
              <a:rPr lang="en-US" sz="2400" b="1" dirty="0" err="1" smtClean="0">
                <a:solidFill>
                  <a:srgbClr val="C00000"/>
                </a:solidFill>
                <a:latin typeface="Times New Roman" pitchFamily="18" charset="0"/>
                <a:cs typeface="Times New Roman" pitchFamily="18" charset="0"/>
              </a:rPr>
              <a:t>Yonge</a:t>
            </a:r>
            <a:r>
              <a:rPr lang="en-US" sz="2400" b="1" dirty="0" smtClean="0">
                <a:solidFill>
                  <a:srgbClr val="C00000"/>
                </a:solidFill>
                <a:latin typeface="Times New Roman" pitchFamily="18" charset="0"/>
                <a:cs typeface="Times New Roman" pitchFamily="18" charset="0"/>
              </a:rPr>
              <a:t> Street runs north through Ontario to the Minnesota border, a distance of almost 2,000 km.</a:t>
            </a:r>
            <a:r>
              <a:rPr lang="ru-RU" dirty="0" smtClean="0">
                <a:solidFill>
                  <a:srgbClr val="FFFF00"/>
                </a:solidFill>
              </a:rPr>
              <a:t/>
            </a:r>
            <a:br>
              <a:rPr lang="ru-RU" dirty="0" smtClean="0">
                <a:solidFill>
                  <a:srgbClr val="FFFF00"/>
                </a:solidFill>
              </a:rPr>
            </a:br>
            <a:endParaRPr lang="ru-RU" dirty="0">
              <a:solidFill>
                <a:srgbClr val="FFFF00"/>
              </a:solidFill>
            </a:endParaRPr>
          </a:p>
        </p:txBody>
      </p:sp>
      <p:pic>
        <p:nvPicPr>
          <p:cNvPr id="37889" name="Picture 1" descr="C:\Users\Admin\Pictures\FQCAX45ZNDCAU2A4QKCAV133WHCA65JISQCARUZNMFCAMXFRD1CAPGFP8OCAX7SNT6CANJAF85CACJDUD4CA05GTZNCA0RBSM5CAD61HPOCAJ3YOKLCAILX9ZHCACQR459CAKB2J6ICAF33UG0CAXPH6ML.jpg"/>
          <p:cNvPicPr>
            <a:picLocks noChangeAspect="1" noChangeArrowheads="1"/>
          </p:cNvPicPr>
          <p:nvPr/>
        </p:nvPicPr>
        <p:blipFill>
          <a:blip r:embed="rId4" cstate="print"/>
          <a:srcRect/>
          <a:stretch>
            <a:fillRect/>
          </a:stretch>
        </p:blipFill>
        <p:spPr bwMode="auto">
          <a:xfrm>
            <a:off x="0" y="0"/>
            <a:ext cx="971600" cy="620688"/>
          </a:xfrm>
          <a:prstGeom prst="rect">
            <a:avLst/>
          </a:prstGeom>
          <a:noFill/>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nodeType="clickEffect">
                                  <p:stCondLst>
                                    <p:cond delay="0"/>
                                  </p:stCondLst>
                                  <p:childTnLst>
                                    <p:set>
                                      <p:cBhvr>
                                        <p:cTn id="6" dur="1000">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1026" name="Picture 2" descr="C:\Users\Admin\Pictures\jacques-cartier-indians-300x209.jpg"/>
          <p:cNvPicPr>
            <a:picLocks noGrp="1" noChangeAspect="1" noChangeArrowheads="1"/>
          </p:cNvPicPr>
          <p:nvPr>
            <p:ph idx="1"/>
          </p:nvPr>
        </p:nvPicPr>
        <p:blipFill>
          <a:blip r:embed="rId3" cstate="print"/>
          <a:srcRect/>
          <a:stretch>
            <a:fillRect/>
          </a:stretch>
        </p:blipFill>
        <p:spPr bwMode="auto">
          <a:xfrm>
            <a:off x="0" y="476672"/>
            <a:ext cx="9144000" cy="5184576"/>
          </a:xfrm>
          <a:prstGeom prst="rect">
            <a:avLst/>
          </a:prstGeom>
          <a:noFill/>
        </p:spPr>
      </p:pic>
      <p:sp>
        <p:nvSpPr>
          <p:cNvPr id="1027" name="Rectangle 3"/>
          <p:cNvSpPr>
            <a:spLocks noChangeArrowheads="1"/>
          </p:cNvSpPr>
          <p:nvPr/>
        </p:nvSpPr>
        <p:spPr bwMode="auto">
          <a:xfrm>
            <a:off x="179512" y="5580727"/>
            <a:ext cx="9144000" cy="13542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rPr>
              <a:t> </a:t>
            </a:r>
            <a:r>
              <a:rPr kumimoji="0" lang="en-US" sz="28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Canada</a:t>
            </a:r>
            <a:r>
              <a:rPr kumimoji="0" lang="en-US" sz="28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a:t>
            </a:r>
            <a:r>
              <a:rPr kumimoji="0" lang="en-US"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was named through a misunderstanding.</a:t>
            </a:r>
            <a:r>
              <a:rPr kumimoji="0" lang="en-US" b="1" i="0" u="none" strike="noStrike" cap="none" normalizeH="0" baseline="0" dirty="0" smtClean="0">
                <a:ln>
                  <a:noFill/>
                </a:ln>
                <a:solidFill>
                  <a:srgbClr val="002060"/>
                </a:solidFill>
                <a:effectLst/>
                <a:latin typeface="Calibri"/>
                <a:ea typeface="Calibri" pitchFamily="34" charset="0"/>
                <a:cs typeface="Times New Roman" pitchFamily="18" charset="0"/>
              </a:rPr>
              <a:t> </a:t>
            </a:r>
            <a:r>
              <a:rPr kumimoji="0" lang="en-US"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When </a:t>
            </a:r>
            <a:r>
              <a:rPr kumimoji="0" lang="en-US" b="1" i="0" u="none" strike="noStrike" cap="none" normalizeH="0" baseline="0" dirty="0" err="1" smtClean="0">
                <a:ln>
                  <a:noFill/>
                </a:ln>
                <a:solidFill>
                  <a:srgbClr val="002060"/>
                </a:solidFill>
                <a:effectLst/>
                <a:latin typeface="Times New Roman" pitchFamily="18" charset="0"/>
                <a:ea typeface="Calibri" pitchFamily="34" charset="0"/>
                <a:cs typeface="Times New Roman" pitchFamily="18" charset="0"/>
              </a:rPr>
              <a:t>Jaques</a:t>
            </a:r>
            <a:r>
              <a:rPr kumimoji="0" lang="en-US"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Cartier, a French explorer, came to the new world, he met with local Natives who invited them to their '</a:t>
            </a:r>
            <a:r>
              <a:rPr kumimoji="0" lang="en-US" b="1" i="0" u="none" strike="noStrike" cap="none" normalizeH="0" baseline="0" dirty="0" err="1" smtClean="0">
                <a:ln>
                  <a:noFill/>
                </a:ln>
                <a:solidFill>
                  <a:srgbClr val="002060"/>
                </a:solidFill>
                <a:effectLst/>
                <a:latin typeface="Times New Roman" pitchFamily="18" charset="0"/>
                <a:ea typeface="Calibri" pitchFamily="34" charset="0"/>
                <a:cs typeface="Times New Roman" pitchFamily="18" charset="0"/>
              </a:rPr>
              <a:t>kanata</a:t>
            </a:r>
            <a:r>
              <a:rPr kumimoji="0" lang="en-US"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(the word for </a:t>
            </a:r>
            <a:r>
              <a:rPr lang="ru-RU" b="1" dirty="0" smtClean="0">
                <a:solidFill>
                  <a:srgbClr val="002060"/>
                </a:solidFill>
                <a:latin typeface="Calibri"/>
                <a:ea typeface="Calibri" pitchFamily="34" charset="0"/>
                <a:cs typeface="Times New Roman" pitchFamily="18" charset="0"/>
              </a:rPr>
              <a:t>«</a:t>
            </a:r>
            <a:r>
              <a:rPr kumimoji="0" lang="en-US"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village</a:t>
            </a:r>
            <a:r>
              <a:rPr lang="ru-RU" b="1" dirty="0" smtClean="0">
                <a:solidFill>
                  <a:srgbClr val="002060"/>
                </a:solidFill>
                <a:latin typeface="Calibri"/>
                <a:ea typeface="Calibri" pitchFamily="34" charset="0"/>
                <a:cs typeface="Times New Roman" pitchFamily="18" charset="0"/>
              </a:rPr>
              <a:t>»</a:t>
            </a:r>
            <a:r>
              <a:rPr kumimoji="0" lang="en-US"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It was mistakenly thought the name of the country was "Kanata" or Canada.</a:t>
            </a:r>
            <a:endParaRPr kumimoji="0" lang="en-US" b="1" i="0" u="none" strike="noStrike" cap="none" normalizeH="0" baseline="0" dirty="0" smtClean="0">
              <a:ln>
                <a:noFill/>
              </a:ln>
              <a:solidFill>
                <a:srgbClr val="002060"/>
              </a:solidFill>
              <a:effectLst/>
              <a:latin typeface="Arial" pitchFamily="34" charset="0"/>
              <a:cs typeface="Arial" pitchFamily="34" charset="0"/>
            </a:endParaRPr>
          </a:p>
        </p:txBody>
      </p:sp>
      <p:sp>
        <p:nvSpPr>
          <p:cNvPr id="5" name="TextBox 4"/>
          <p:cNvSpPr txBox="1"/>
          <p:nvPr/>
        </p:nvSpPr>
        <p:spPr>
          <a:xfrm>
            <a:off x="935088" y="0"/>
            <a:ext cx="8208912" cy="461665"/>
          </a:xfrm>
          <a:prstGeom prst="rect">
            <a:avLst/>
          </a:prstGeom>
          <a:noFill/>
        </p:spPr>
        <p:txBody>
          <a:bodyPr wrap="square" rtlCol="0">
            <a:spAutoFit/>
          </a:bodyPr>
          <a:lstStyle/>
          <a:p>
            <a:r>
              <a:rPr lang="en-US" sz="2400" b="1" dirty="0" smtClean="0">
                <a:solidFill>
                  <a:srgbClr val="C00000"/>
                </a:solidFill>
                <a:latin typeface="Times New Roman" pitchFamily="18" charset="0"/>
                <a:cs typeface="Times New Roman" pitchFamily="18" charset="0"/>
              </a:rPr>
              <a:t>3-3 What country was named through a misunderstanding?</a:t>
            </a:r>
            <a:endParaRPr lang="ru-RU" sz="2400" b="1" dirty="0">
              <a:solidFill>
                <a:srgbClr val="C00000"/>
              </a:solidFill>
              <a:latin typeface="Times New Roman" pitchFamily="18" charset="0"/>
              <a:cs typeface="Times New Roman" pitchFamily="18" charset="0"/>
            </a:endParaRPr>
          </a:p>
        </p:txBody>
      </p:sp>
      <p:pic>
        <p:nvPicPr>
          <p:cNvPr id="6" name="Picture 2" descr="C:\Users\Admin\Pictures\FQCAX45ZNDCAU2A4QKCAV133WHCA65JISQCARUZNMFCAMXFRD1CAPGFP8OCAX7SNT6CANJAF85CACJDUD4CA05GTZNCA0RBSM5CAD61HPOCAJ3YOKLCAILX9ZHCACQR459CAKB2J6ICAF33UG0CAXPH6ML.jpg"/>
          <p:cNvPicPr>
            <a:picLocks noChangeAspect="1" noChangeArrowheads="1"/>
          </p:cNvPicPr>
          <p:nvPr/>
        </p:nvPicPr>
        <p:blipFill>
          <a:blip r:embed="rId4" cstate="print"/>
          <a:srcRect/>
          <a:stretch>
            <a:fillRect/>
          </a:stretch>
        </p:blipFill>
        <p:spPr bwMode="auto">
          <a:xfrm flipH="1">
            <a:off x="0" y="0"/>
            <a:ext cx="539552" cy="476672"/>
          </a:xfrm>
          <a:prstGeom prst="rect">
            <a:avLst/>
          </a:prstGeom>
          <a:noFill/>
        </p:spPr>
      </p:pic>
      <p:pic>
        <p:nvPicPr>
          <p:cNvPr id="3074" name="Picture 2" descr="C:\Users\Admin\Pictures\jacques-cartier-1.jpg"/>
          <p:cNvPicPr>
            <a:picLocks noChangeAspect="1" noChangeArrowheads="1"/>
          </p:cNvPicPr>
          <p:nvPr/>
        </p:nvPicPr>
        <p:blipFill>
          <a:blip r:embed="rId5" cstate="print"/>
          <a:srcRect/>
          <a:stretch>
            <a:fillRect/>
          </a:stretch>
        </p:blipFill>
        <p:spPr bwMode="auto">
          <a:xfrm>
            <a:off x="0" y="404664"/>
            <a:ext cx="1475656" cy="1368152"/>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additive="base">
                                        <p:cTn id="13" dur="500" fill="hold"/>
                                        <p:tgtEl>
                                          <p:spTgt spid="1027"/>
                                        </p:tgtEl>
                                        <p:attrNameLst>
                                          <p:attrName>ppt_x</p:attrName>
                                        </p:attrNameLst>
                                      </p:cBhvr>
                                      <p:tavLst>
                                        <p:tav tm="0">
                                          <p:val>
                                            <p:strVal val="#ppt_x"/>
                                          </p:val>
                                        </p:tav>
                                        <p:tav tm="100000">
                                          <p:val>
                                            <p:strVal val="#ppt_x"/>
                                          </p:val>
                                        </p:tav>
                                      </p:tavLst>
                                    </p:anim>
                                    <p:anim calcmode="lin" valueType="num">
                                      <p:cBhvr additive="base">
                                        <p:cTn id="14"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 </a:t>
            </a:r>
            <a:endParaRPr lang="ru-RU" dirty="0"/>
          </a:p>
        </p:txBody>
      </p:sp>
      <p:pic>
        <p:nvPicPr>
          <p:cNvPr id="6" name="Picture 2" descr="C:\Users\Admin\Pictures\map-opal-mining-map-of-opal-mines-.jpg"/>
          <p:cNvPicPr>
            <a:picLocks noGrp="1" noChangeAspect="1" noChangeArrowheads="1"/>
          </p:cNvPicPr>
          <p:nvPr>
            <p:ph idx="1"/>
          </p:nvPr>
        </p:nvPicPr>
        <p:blipFill>
          <a:blip r:embed="rId2" cstate="print"/>
          <a:srcRect/>
          <a:stretch>
            <a:fillRect/>
          </a:stretch>
        </p:blipFill>
        <p:spPr bwMode="auto">
          <a:xfrm>
            <a:off x="0" y="476672"/>
            <a:ext cx="9144000" cy="6381328"/>
          </a:xfrm>
          <a:prstGeom prst="rect">
            <a:avLst/>
          </a:prstGeom>
          <a:noFill/>
        </p:spPr>
      </p:pic>
      <p:sp>
        <p:nvSpPr>
          <p:cNvPr id="9" name="TextBox 8"/>
          <p:cNvSpPr txBox="1"/>
          <p:nvPr/>
        </p:nvSpPr>
        <p:spPr>
          <a:xfrm>
            <a:off x="179512" y="2348880"/>
            <a:ext cx="5030416" cy="523220"/>
          </a:xfrm>
          <a:prstGeom prst="rect">
            <a:avLst/>
          </a:prstGeom>
          <a:noFill/>
        </p:spPr>
        <p:txBody>
          <a:bodyPr wrap="none" rtlCol="0">
            <a:spAutoFit/>
          </a:bodyPr>
          <a:lstStyle/>
          <a:p>
            <a:r>
              <a:rPr lang="en-US" sz="2800" b="1" dirty="0" smtClean="0">
                <a:solidFill>
                  <a:srgbClr val="002060"/>
                </a:solidFill>
              </a:rPr>
              <a:t>Map showing opal mining towns</a:t>
            </a:r>
            <a:endParaRPr lang="ru-RU" b="1" dirty="0">
              <a:solidFill>
                <a:srgbClr val="002060"/>
              </a:solidFill>
            </a:endParaRPr>
          </a:p>
        </p:txBody>
      </p:sp>
      <p:sp>
        <p:nvSpPr>
          <p:cNvPr id="5" name="TextBox 4"/>
          <p:cNvSpPr txBox="1"/>
          <p:nvPr/>
        </p:nvSpPr>
        <p:spPr>
          <a:xfrm>
            <a:off x="539552" y="2780928"/>
            <a:ext cx="184731" cy="369332"/>
          </a:xfrm>
          <a:prstGeom prst="rect">
            <a:avLst/>
          </a:prstGeom>
          <a:noFill/>
        </p:spPr>
        <p:txBody>
          <a:bodyPr wrap="none" rtlCol="0">
            <a:spAutoFit/>
          </a:bodyPr>
          <a:lstStyle/>
          <a:p>
            <a:endParaRPr lang="ru-RU" b="1" dirty="0">
              <a:solidFill>
                <a:schemeClr val="bg1"/>
              </a:solidFill>
            </a:endParaRPr>
          </a:p>
        </p:txBody>
      </p:sp>
      <p:sp>
        <p:nvSpPr>
          <p:cNvPr id="7" name="TextBox 6"/>
          <p:cNvSpPr txBox="1"/>
          <p:nvPr/>
        </p:nvSpPr>
        <p:spPr>
          <a:xfrm>
            <a:off x="539552" y="0"/>
            <a:ext cx="6516216" cy="400110"/>
          </a:xfrm>
          <a:prstGeom prst="rect">
            <a:avLst/>
          </a:prstGeom>
          <a:noFill/>
        </p:spPr>
        <p:txBody>
          <a:bodyPr wrap="square" rtlCol="0">
            <a:spAutoFit/>
          </a:bodyPr>
          <a:lstStyle/>
          <a:p>
            <a:r>
              <a:rPr lang="en-US" dirty="0" smtClean="0"/>
              <a:t>            </a:t>
            </a:r>
            <a:r>
              <a:rPr lang="en-US" sz="2000" b="1" dirty="0" smtClean="0">
                <a:latin typeface="Times New Roman" pitchFamily="18" charset="0"/>
                <a:cs typeface="Times New Roman" pitchFamily="18" charset="0"/>
              </a:rPr>
              <a:t>3-4 Where over 90% of the world's opals are mined?</a:t>
            </a:r>
            <a:endParaRPr lang="ru-RU" sz="2000" b="1" dirty="0">
              <a:latin typeface="Times New Roman" pitchFamily="18" charset="0"/>
              <a:cs typeface="Times New Roman" pitchFamily="18" charset="0"/>
            </a:endParaRPr>
          </a:p>
        </p:txBody>
      </p:sp>
      <p:pic>
        <p:nvPicPr>
          <p:cNvPr id="10" name="Picture 2" descr="C:\Users\Admin\Pictures\FQCAX45ZNDCAU2A4QKCAV133WHCA65JISQCARUZNMFCAMXFRD1CAPGFP8OCAX7SNT6CANJAF85CACJDUD4CA05GTZNCA0RBSM5CAD61HPOCAJ3YOKLCAILX9ZHCACQR459CAKB2J6ICAF33UG0CAXPH6ML.jpg"/>
          <p:cNvPicPr>
            <a:picLocks noChangeAspect="1" noChangeArrowheads="1"/>
          </p:cNvPicPr>
          <p:nvPr/>
        </p:nvPicPr>
        <p:blipFill>
          <a:blip r:embed="rId3" cstate="print"/>
          <a:srcRect/>
          <a:stretch>
            <a:fillRect/>
          </a:stretch>
        </p:blipFill>
        <p:spPr bwMode="auto">
          <a:xfrm flipH="1">
            <a:off x="0" y="0"/>
            <a:ext cx="539552" cy="476672"/>
          </a:xfrm>
          <a:prstGeom prst="rect">
            <a:avLst/>
          </a:prstGeom>
          <a:noFill/>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dirty="0" smtClean="0"/>
              <a:t/>
            </a:r>
            <a:br>
              <a:rPr lang="ru-RU" sz="2800" dirty="0" smtClean="0"/>
            </a:br>
            <a:endParaRPr lang="ru-RU" sz="2800" dirty="0"/>
          </a:p>
        </p:txBody>
      </p:sp>
      <p:pic>
        <p:nvPicPr>
          <p:cNvPr id="5" name="Picture 2" descr="C:\Users\Admin\Pictures\2017-01-164.jpg"/>
          <p:cNvPicPr>
            <a:picLocks noGrp="1" noChangeAspect="1" noChangeArrowheads="1"/>
          </p:cNvPicPr>
          <p:nvPr>
            <p:ph idx="1"/>
          </p:nvPr>
        </p:nvPicPr>
        <p:blipFill>
          <a:blip r:embed="rId2" cstate="print"/>
          <a:srcRect/>
          <a:stretch>
            <a:fillRect/>
          </a:stretch>
        </p:blipFill>
        <p:spPr bwMode="auto">
          <a:xfrm>
            <a:off x="0" y="620688"/>
            <a:ext cx="9144000" cy="5544616"/>
          </a:xfrm>
          <a:prstGeom prst="rect">
            <a:avLst/>
          </a:prstGeom>
          <a:noFill/>
        </p:spPr>
      </p:pic>
      <p:sp>
        <p:nvSpPr>
          <p:cNvPr id="6" name="TextBox 5"/>
          <p:cNvSpPr txBox="1"/>
          <p:nvPr/>
        </p:nvSpPr>
        <p:spPr>
          <a:xfrm>
            <a:off x="0" y="6165304"/>
            <a:ext cx="8964488" cy="738664"/>
          </a:xfrm>
          <a:prstGeom prst="rect">
            <a:avLst/>
          </a:prstGeom>
          <a:noFill/>
        </p:spPr>
        <p:txBody>
          <a:bodyPr wrap="square" rtlCol="0">
            <a:spAutoFit/>
          </a:bodyPr>
          <a:lstStyle/>
          <a:p>
            <a:r>
              <a:rPr lang="en-US" b="1" dirty="0" smtClean="0">
                <a:solidFill>
                  <a:srgbClr val="002060"/>
                </a:solidFill>
                <a:latin typeface="Times New Roman" pitchFamily="18" charset="0"/>
                <a:cs typeface="Times New Roman" pitchFamily="18" charset="0"/>
              </a:rPr>
              <a:t>The population of </a:t>
            </a:r>
            <a:r>
              <a:rPr lang="en-US" sz="2400" b="1" dirty="0" smtClean="0">
                <a:solidFill>
                  <a:srgbClr val="C00000"/>
                </a:solidFill>
                <a:latin typeface="Times New Roman" pitchFamily="18" charset="0"/>
                <a:cs typeface="Times New Roman" pitchFamily="18" charset="0"/>
              </a:rPr>
              <a:t>New Zealand </a:t>
            </a:r>
            <a:r>
              <a:rPr lang="en-US" b="1" dirty="0" smtClean="0">
                <a:solidFill>
                  <a:srgbClr val="002060"/>
                </a:solidFill>
                <a:latin typeface="Times New Roman" pitchFamily="18" charset="0"/>
                <a:cs typeface="Times New Roman" pitchFamily="18" charset="0"/>
              </a:rPr>
              <a:t>is just over four million, making it one of the world’s least populated countries</a:t>
            </a:r>
            <a:endParaRPr lang="ru-RU" b="1" dirty="0">
              <a:solidFill>
                <a:srgbClr val="002060"/>
              </a:solidFill>
              <a:latin typeface="Times New Roman" pitchFamily="18" charset="0"/>
              <a:cs typeface="Times New Roman" pitchFamily="18" charset="0"/>
            </a:endParaRPr>
          </a:p>
        </p:txBody>
      </p:sp>
      <p:sp>
        <p:nvSpPr>
          <p:cNvPr id="7" name="Прямоугольник 6"/>
          <p:cNvSpPr/>
          <p:nvPr/>
        </p:nvSpPr>
        <p:spPr>
          <a:xfrm>
            <a:off x="755576" y="0"/>
            <a:ext cx="8388424" cy="461665"/>
          </a:xfrm>
          <a:prstGeom prst="rect">
            <a:avLst/>
          </a:prstGeom>
        </p:spPr>
        <p:txBody>
          <a:bodyPr wrap="square">
            <a:spAutoFit/>
          </a:bodyPr>
          <a:lstStyle/>
          <a:p>
            <a:r>
              <a:rPr lang="en-US" sz="2400" b="1" dirty="0" smtClean="0">
                <a:solidFill>
                  <a:srgbClr val="C00000"/>
                </a:solidFill>
                <a:latin typeface="Times New Roman" pitchFamily="18" charset="0"/>
                <a:cs typeface="Times New Roman" pitchFamily="18" charset="0"/>
              </a:rPr>
              <a:t>3-5  What country has the population just over four million? </a:t>
            </a:r>
            <a:endParaRPr lang="ru-RU" sz="2400" b="1" dirty="0">
              <a:solidFill>
                <a:srgbClr val="C00000"/>
              </a:solidFill>
              <a:latin typeface="Times New Roman" pitchFamily="18" charset="0"/>
              <a:cs typeface="Times New Roman" pitchFamily="18" charset="0"/>
            </a:endParaRPr>
          </a:p>
        </p:txBody>
      </p:sp>
      <p:pic>
        <p:nvPicPr>
          <p:cNvPr id="1026" name="Picture 2" descr="C:\Users\Admin\Pictures\5ca3e9b122f61f8f06494c97b1afccf3.jpg"/>
          <p:cNvPicPr>
            <a:picLocks noChangeAspect="1" noChangeArrowheads="1"/>
          </p:cNvPicPr>
          <p:nvPr/>
        </p:nvPicPr>
        <p:blipFill>
          <a:blip r:embed="rId3" cstate="print"/>
          <a:srcRect/>
          <a:stretch>
            <a:fillRect/>
          </a:stretch>
        </p:blipFill>
        <p:spPr bwMode="auto">
          <a:xfrm>
            <a:off x="1" y="0"/>
            <a:ext cx="683567" cy="620688"/>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0"/>
            <a:ext cx="8388424" cy="1143000"/>
          </a:xfrm>
        </p:spPr>
        <p:txBody>
          <a:bodyPr>
            <a:normAutofit/>
          </a:bodyPr>
          <a:lstStyle/>
          <a:p>
            <a:r>
              <a:rPr lang="en-US" sz="2400" b="1" dirty="0" smtClean="0">
                <a:solidFill>
                  <a:srgbClr val="002060"/>
                </a:solidFill>
                <a:latin typeface="Times New Roman" pitchFamily="18" charset="0"/>
                <a:cs typeface="Times New Roman" pitchFamily="18" charset="0"/>
              </a:rPr>
              <a:t>3-6 Which of English-speaking countries has practically every kind of climate? </a:t>
            </a:r>
            <a:endParaRPr lang="ru-RU" sz="2400" b="1" dirty="0">
              <a:solidFill>
                <a:srgbClr val="002060"/>
              </a:solidFill>
              <a:latin typeface="Times New Roman" pitchFamily="18" charset="0"/>
              <a:cs typeface="Times New Roman" pitchFamily="18" charset="0"/>
            </a:endParaRPr>
          </a:p>
        </p:txBody>
      </p:sp>
      <p:pic>
        <p:nvPicPr>
          <p:cNvPr id="6146" name="Picture 2" descr="C:\Users\Admin\Pictures\resizedimage599546-us-climate-map.jpg"/>
          <p:cNvPicPr>
            <a:picLocks noGrp="1" noChangeAspect="1" noChangeArrowheads="1"/>
          </p:cNvPicPr>
          <p:nvPr>
            <p:ph idx="1"/>
          </p:nvPr>
        </p:nvPicPr>
        <p:blipFill>
          <a:blip r:embed="rId2" cstate="print"/>
          <a:srcRect/>
          <a:stretch>
            <a:fillRect/>
          </a:stretch>
        </p:blipFill>
        <p:spPr bwMode="auto">
          <a:xfrm>
            <a:off x="0" y="1097360"/>
            <a:ext cx="9144000" cy="5760640"/>
          </a:xfrm>
          <a:prstGeom prst="rect">
            <a:avLst/>
          </a:prstGeom>
          <a:noFill/>
        </p:spPr>
      </p:pic>
      <p:sp>
        <p:nvSpPr>
          <p:cNvPr id="5" name="TextBox 4"/>
          <p:cNvSpPr txBox="1"/>
          <p:nvPr/>
        </p:nvSpPr>
        <p:spPr>
          <a:xfrm>
            <a:off x="3563888" y="1484784"/>
            <a:ext cx="5025735" cy="369332"/>
          </a:xfrm>
          <a:prstGeom prst="rect">
            <a:avLst/>
          </a:prstGeom>
          <a:noFill/>
        </p:spPr>
        <p:txBody>
          <a:bodyPr wrap="none" rtlCol="0">
            <a:spAutoFit/>
          </a:bodyPr>
          <a:lstStyle/>
          <a:p>
            <a:r>
              <a:rPr lang="en-US" b="1" dirty="0" smtClean="0">
                <a:solidFill>
                  <a:srgbClr val="C00000"/>
                </a:solidFill>
                <a:latin typeface="Times New Roman" pitchFamily="18" charset="0"/>
                <a:cs typeface="Times New Roman" pitchFamily="18" charset="0"/>
              </a:rPr>
              <a:t>The country has practically every kind of climate</a:t>
            </a:r>
            <a:endParaRPr lang="ru-RU" b="1" dirty="0">
              <a:solidFill>
                <a:srgbClr val="C00000"/>
              </a:solidFill>
              <a:latin typeface="Times New Roman" pitchFamily="18" charset="0"/>
              <a:cs typeface="Times New Roman" pitchFamily="18" charset="0"/>
            </a:endParaRPr>
          </a:p>
        </p:txBody>
      </p:sp>
      <p:pic>
        <p:nvPicPr>
          <p:cNvPr id="2050" name="Picture 2" descr="C:\Users\Admin\Pictures\sovas_enl.jpg"/>
          <p:cNvPicPr>
            <a:picLocks noChangeAspect="1" noChangeArrowheads="1"/>
          </p:cNvPicPr>
          <p:nvPr/>
        </p:nvPicPr>
        <p:blipFill>
          <a:blip r:embed="rId3" cstate="print"/>
          <a:srcRect/>
          <a:stretch>
            <a:fillRect/>
          </a:stretch>
        </p:blipFill>
        <p:spPr bwMode="auto">
          <a:xfrm>
            <a:off x="0" y="0"/>
            <a:ext cx="769268" cy="735933"/>
          </a:xfrm>
          <a:prstGeom prst="rect">
            <a:avLst/>
          </a:prstGeom>
          <a:noFill/>
        </p:spPr>
      </p:pic>
      <p:sp>
        <p:nvSpPr>
          <p:cNvPr id="6" name="Прямоугольник 5"/>
          <p:cNvSpPr/>
          <p:nvPr/>
        </p:nvSpPr>
        <p:spPr>
          <a:xfrm>
            <a:off x="755576" y="1052736"/>
            <a:ext cx="8208912"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0"/>
            <a:ext cx="8532440" cy="1143000"/>
          </a:xfrm>
        </p:spPr>
        <p:txBody>
          <a:bodyPr>
            <a:normAutofit/>
          </a:bodyPr>
          <a:lstStyle/>
          <a:p>
            <a:r>
              <a:rPr lang="en-US" sz="2400" b="1" dirty="0" smtClean="0">
                <a:solidFill>
                  <a:srgbClr val="002060"/>
                </a:solidFill>
                <a:latin typeface="Times New Roman" pitchFamily="18" charset="0"/>
                <a:cs typeface="Times New Roman" pitchFamily="18" charset="0"/>
              </a:rPr>
              <a:t>3-7 What country consists of four parts having their own capitals? </a:t>
            </a:r>
            <a:endParaRPr lang="ru-RU" sz="2400" b="1" dirty="0">
              <a:solidFill>
                <a:srgbClr val="002060"/>
              </a:solidFill>
              <a:latin typeface="Times New Roman" pitchFamily="18" charset="0"/>
              <a:cs typeface="Times New Roman" pitchFamily="18" charset="0"/>
            </a:endParaRPr>
          </a:p>
        </p:txBody>
      </p:sp>
      <p:pic>
        <p:nvPicPr>
          <p:cNvPr id="7170" name="Picture 2" descr="C:\Users\Admin\Pictures\uk-political-map-min.jpg"/>
          <p:cNvPicPr>
            <a:picLocks noGrp="1" noChangeAspect="1" noChangeArrowheads="1"/>
          </p:cNvPicPr>
          <p:nvPr>
            <p:ph idx="1"/>
          </p:nvPr>
        </p:nvPicPr>
        <p:blipFill>
          <a:blip r:embed="rId2" cstate="print"/>
          <a:srcRect/>
          <a:stretch>
            <a:fillRect/>
          </a:stretch>
        </p:blipFill>
        <p:spPr bwMode="auto">
          <a:xfrm>
            <a:off x="0" y="1124744"/>
            <a:ext cx="3995936" cy="5733256"/>
          </a:xfrm>
          <a:prstGeom prst="rect">
            <a:avLst/>
          </a:prstGeom>
          <a:noFill/>
        </p:spPr>
      </p:pic>
      <p:sp>
        <p:nvSpPr>
          <p:cNvPr id="5" name="TextBox 4"/>
          <p:cNvSpPr txBox="1"/>
          <p:nvPr/>
        </p:nvSpPr>
        <p:spPr>
          <a:xfrm>
            <a:off x="4355976" y="1196752"/>
            <a:ext cx="3960440" cy="4524315"/>
          </a:xfrm>
          <a:prstGeom prst="rect">
            <a:avLst/>
          </a:prstGeom>
          <a:noFill/>
        </p:spPr>
        <p:txBody>
          <a:bodyPr wrap="square" rtlCol="0">
            <a:spAutoFit/>
          </a:bodyPr>
          <a:lstStyle/>
          <a:p>
            <a:r>
              <a:rPr lang="en-US" sz="3200" b="1" dirty="0" smtClean="0">
                <a:solidFill>
                  <a:srgbClr val="C00000"/>
                </a:solidFill>
                <a:latin typeface="Times New Roman" pitchFamily="18" charset="0"/>
                <a:cs typeface="Times New Roman" pitchFamily="18" charset="0"/>
              </a:rPr>
              <a:t>The United Kingdom (UK)</a:t>
            </a:r>
            <a:r>
              <a:rPr lang="en-US" sz="3200" b="1" dirty="0" smtClean="0">
                <a:solidFill>
                  <a:srgbClr val="002060"/>
                </a:solidFill>
                <a:latin typeface="Times New Roman" pitchFamily="18" charset="0"/>
                <a:cs typeface="Times New Roman" pitchFamily="18" charset="0"/>
              </a:rPr>
              <a:t> </a:t>
            </a:r>
            <a:r>
              <a:rPr lang="en-US" sz="3200" dirty="0" smtClean="0">
                <a:latin typeface="Times New Roman" pitchFamily="18" charset="0"/>
                <a:cs typeface="Times New Roman" pitchFamily="18" charset="0"/>
              </a:rPr>
              <a:t>comprises four countries:</a:t>
            </a:r>
            <a:r>
              <a:rPr lang="en-US" sz="3200" b="1" dirty="0" smtClean="0">
                <a:solidFill>
                  <a:srgbClr val="C00000"/>
                </a:solidFill>
                <a:latin typeface="Times New Roman" pitchFamily="18" charset="0"/>
                <a:cs typeface="Times New Roman" pitchFamily="18" charset="0"/>
              </a:rPr>
              <a:t> </a:t>
            </a:r>
          </a:p>
          <a:p>
            <a:r>
              <a:rPr lang="en-US" sz="3200" b="1" dirty="0" smtClean="0">
                <a:solidFill>
                  <a:srgbClr val="C00000"/>
                </a:solidFill>
                <a:latin typeface="Times New Roman" pitchFamily="18" charset="0"/>
                <a:cs typeface="Times New Roman" pitchFamily="18" charset="0"/>
              </a:rPr>
              <a:t>England, Scotland </a:t>
            </a:r>
            <a:r>
              <a:rPr lang="en-US" sz="3200" dirty="0" smtClean="0">
                <a:latin typeface="Times New Roman" pitchFamily="18" charset="0"/>
                <a:cs typeface="Times New Roman" pitchFamily="18" charset="0"/>
              </a:rPr>
              <a:t>and</a:t>
            </a:r>
            <a:r>
              <a:rPr lang="en-US" sz="3200" b="1" dirty="0" smtClean="0">
                <a:solidFill>
                  <a:srgbClr val="C00000"/>
                </a:solidFill>
                <a:latin typeface="Times New Roman" pitchFamily="18" charset="0"/>
                <a:cs typeface="Times New Roman" pitchFamily="18" charset="0"/>
              </a:rPr>
              <a:t> Wales</a:t>
            </a:r>
            <a:r>
              <a:rPr lang="en-US" sz="3200" dirty="0" smtClean="0">
                <a:latin typeface="Times New Roman" pitchFamily="18" charset="0"/>
                <a:cs typeface="Times New Roman" pitchFamily="18" charset="0"/>
              </a:rPr>
              <a:t> (</a:t>
            </a:r>
          </a:p>
          <a:p>
            <a:r>
              <a:rPr lang="en-US" sz="3200" dirty="0" smtClean="0">
                <a:latin typeface="Times New Roman" pitchFamily="18" charset="0"/>
                <a:cs typeface="Times New Roman" pitchFamily="18" charset="0"/>
              </a:rPr>
              <a:t>which collectively make up </a:t>
            </a:r>
            <a:r>
              <a:rPr lang="en-US" sz="3200" b="1" dirty="0" smtClean="0">
                <a:solidFill>
                  <a:srgbClr val="C00000"/>
                </a:solidFill>
                <a:latin typeface="Times New Roman" pitchFamily="18" charset="0"/>
                <a:cs typeface="Times New Roman" pitchFamily="18" charset="0"/>
              </a:rPr>
              <a:t>Great Britain</a:t>
            </a:r>
            <a:r>
              <a:rPr lang="en-US" sz="3200" dirty="0" smtClean="0">
                <a:latin typeface="Times New Roman" pitchFamily="18" charset="0"/>
                <a:cs typeface="Times New Roman" pitchFamily="18" charset="0"/>
              </a:rPr>
              <a:t>) and </a:t>
            </a:r>
            <a:r>
              <a:rPr lang="en-US" sz="3200" b="1" dirty="0" smtClean="0">
                <a:solidFill>
                  <a:srgbClr val="C00000"/>
                </a:solidFill>
                <a:latin typeface="Times New Roman" pitchFamily="18" charset="0"/>
                <a:cs typeface="Times New Roman" pitchFamily="18" charset="0"/>
              </a:rPr>
              <a:t>Northe</a:t>
            </a:r>
            <a:r>
              <a:rPr lang="en-US" sz="2800" b="1" dirty="0" smtClean="0">
                <a:solidFill>
                  <a:srgbClr val="C00000"/>
                </a:solidFill>
              </a:rPr>
              <a:t>rn </a:t>
            </a:r>
            <a:r>
              <a:rPr lang="en-US" sz="3200" b="1" dirty="0" smtClean="0">
                <a:solidFill>
                  <a:srgbClr val="C00000"/>
                </a:solidFill>
                <a:latin typeface="Times New Roman" pitchFamily="18" charset="0"/>
                <a:cs typeface="Times New Roman" pitchFamily="18" charset="0"/>
              </a:rPr>
              <a:t>Ireland</a:t>
            </a:r>
            <a:endParaRPr lang="ru-RU" sz="3200" b="1" dirty="0">
              <a:solidFill>
                <a:srgbClr val="C00000"/>
              </a:solidFill>
              <a:latin typeface="Times New Roman" pitchFamily="18" charset="0"/>
              <a:cs typeface="Times New Roman" pitchFamily="18" charset="0"/>
            </a:endParaRPr>
          </a:p>
        </p:txBody>
      </p:sp>
      <p:pic>
        <p:nvPicPr>
          <p:cNvPr id="3074" name="Picture 2" descr="C:\Users\Admin\Pictures\sova1s_enl.jpg"/>
          <p:cNvPicPr>
            <a:picLocks noChangeAspect="1" noChangeArrowheads="1"/>
          </p:cNvPicPr>
          <p:nvPr/>
        </p:nvPicPr>
        <p:blipFill>
          <a:blip r:embed="rId3" cstate="print"/>
          <a:srcRect/>
          <a:stretch>
            <a:fillRect/>
          </a:stretch>
        </p:blipFill>
        <p:spPr bwMode="auto">
          <a:xfrm>
            <a:off x="0" y="0"/>
            <a:ext cx="1033297" cy="774973"/>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4339" name="Picture 3" descr="C:\Users\Admin\Pictures\coolest-places-to-visit-in-the-united-states-famous-north-dakotans.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
        <p:nvSpPr>
          <p:cNvPr id="7" name="TextBox 6"/>
          <p:cNvSpPr txBox="1"/>
          <p:nvPr/>
        </p:nvSpPr>
        <p:spPr>
          <a:xfrm>
            <a:off x="3563888" y="908720"/>
            <a:ext cx="2441694" cy="1200329"/>
          </a:xfrm>
          <a:prstGeom prst="rect">
            <a:avLst/>
          </a:prstGeom>
          <a:noFill/>
        </p:spPr>
        <p:txBody>
          <a:bodyPr wrap="none" rtlCol="0">
            <a:spAutoFit/>
          </a:bodyPr>
          <a:lstStyle/>
          <a:p>
            <a:r>
              <a:rPr lang="en-US" sz="7200" b="1" dirty="0" smtClean="0">
                <a:solidFill>
                  <a:srgbClr val="FFFF00"/>
                </a:solidFill>
                <a:latin typeface="Times New Roman" pitchFamily="18" charset="0"/>
                <a:cs typeface="Times New Roman" pitchFamily="18" charset="0"/>
              </a:rPr>
              <a:t>Cities</a:t>
            </a:r>
            <a:endParaRPr lang="ru-RU" sz="7200" b="1" dirty="0">
              <a:solidFill>
                <a:srgbClr val="FFFF00"/>
              </a:solidFill>
              <a:latin typeface="Times New Roman" pitchFamily="18" charset="0"/>
              <a:cs typeface="Times New Roman" pitchFamily="18" charset="0"/>
            </a:endParaRPr>
          </a:p>
        </p:txBody>
      </p:sp>
      <p:sp>
        <p:nvSpPr>
          <p:cNvPr id="5" name="TextBox 4"/>
          <p:cNvSpPr txBox="1"/>
          <p:nvPr/>
        </p:nvSpPr>
        <p:spPr>
          <a:xfrm>
            <a:off x="3851920" y="188640"/>
            <a:ext cx="1956305" cy="707886"/>
          </a:xfrm>
          <a:prstGeom prst="rect">
            <a:avLst/>
          </a:prstGeom>
          <a:noFill/>
        </p:spPr>
        <p:txBody>
          <a:bodyPr wrap="none" rtlCol="0">
            <a:spAutoFit/>
          </a:bodyPr>
          <a:lstStyle/>
          <a:p>
            <a:r>
              <a:rPr lang="en-US" sz="4000" b="1" dirty="0" smtClean="0">
                <a:solidFill>
                  <a:srgbClr val="FFFF00"/>
                </a:solidFill>
                <a:latin typeface="Times New Roman" pitchFamily="18" charset="0"/>
                <a:cs typeface="Times New Roman" pitchFamily="18" charset="0"/>
              </a:rPr>
              <a:t>Sector 4</a:t>
            </a:r>
            <a:endParaRPr lang="ru-RU" sz="4000" b="1" dirty="0">
              <a:solidFill>
                <a:srgbClr val="FFFF00"/>
              </a:solidFill>
              <a:latin typeface="Times New Roman" pitchFamily="18" charset="0"/>
              <a:cs typeface="Times New Roman" pitchFamily="18" charset="0"/>
            </a:endParaRPr>
          </a:p>
        </p:txBody>
      </p:sp>
    </p:spTree>
  </p:cSld>
  <p:clrMapOvr>
    <a:masterClrMapping/>
  </p:clrMapOvr>
  <p:transition>
    <p:split orient="vert"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0"/>
            <a:ext cx="8229600" cy="1143000"/>
          </a:xfrm>
        </p:spPr>
        <p:txBody>
          <a:bodyPr>
            <a:normAutofit fontScale="90000"/>
          </a:bodyPr>
          <a:lstStyle/>
          <a:p>
            <a:r>
              <a:rPr lang="en-US" b="1" dirty="0" smtClean="0">
                <a:solidFill>
                  <a:srgbClr val="C00000"/>
                </a:solidFill>
                <a:latin typeface="Times New Roman" pitchFamily="18" charset="0"/>
                <a:cs typeface="Times New Roman" pitchFamily="18" charset="0"/>
              </a:rPr>
              <a:t>4</a:t>
            </a:r>
            <a:r>
              <a:rPr lang="ru-RU" b="1" dirty="0" smtClean="0">
                <a:solidFill>
                  <a:srgbClr val="C00000"/>
                </a:solidFill>
                <a:latin typeface="Times New Roman" pitchFamily="18" charset="0"/>
                <a:cs typeface="Times New Roman" pitchFamily="18" charset="0"/>
              </a:rPr>
              <a:t>-1 </a:t>
            </a:r>
            <a:r>
              <a:rPr lang="en-US" b="1" dirty="0" smtClean="0">
                <a:solidFill>
                  <a:srgbClr val="C00000"/>
                </a:solidFill>
                <a:latin typeface="Times New Roman" pitchFamily="18" charset="0"/>
                <a:cs typeface="Times New Roman" pitchFamily="18" charset="0"/>
              </a:rPr>
              <a:t>Where in the world is «the City of Angels» situated? </a:t>
            </a:r>
            <a:endParaRPr lang="ru-RU" b="1" dirty="0">
              <a:solidFill>
                <a:srgbClr val="C00000"/>
              </a:solidFill>
              <a:latin typeface="Times New Roman" pitchFamily="18" charset="0"/>
              <a:cs typeface="Times New Roman" pitchFamily="18" charset="0"/>
            </a:endParaRPr>
          </a:p>
        </p:txBody>
      </p:sp>
      <p:pic>
        <p:nvPicPr>
          <p:cNvPr id="1026" name="Picture 2" descr="C:\Users\Admin\Pictures\Office-Los-Angeles.jpg"/>
          <p:cNvPicPr>
            <a:picLocks noGrp="1" noChangeAspect="1" noChangeArrowheads="1"/>
          </p:cNvPicPr>
          <p:nvPr>
            <p:ph idx="1"/>
          </p:nvPr>
        </p:nvPicPr>
        <p:blipFill>
          <a:blip r:embed="rId2" cstate="print"/>
          <a:srcRect/>
          <a:stretch>
            <a:fillRect/>
          </a:stretch>
        </p:blipFill>
        <p:spPr bwMode="auto">
          <a:xfrm>
            <a:off x="0" y="1124744"/>
            <a:ext cx="9144000" cy="5733256"/>
          </a:xfrm>
          <a:prstGeom prst="rect">
            <a:avLst/>
          </a:prstGeom>
          <a:noFill/>
        </p:spPr>
      </p:pic>
      <p:sp>
        <p:nvSpPr>
          <p:cNvPr id="7" name="TextBox 6"/>
          <p:cNvSpPr txBox="1"/>
          <p:nvPr/>
        </p:nvSpPr>
        <p:spPr>
          <a:xfrm>
            <a:off x="0" y="6488668"/>
            <a:ext cx="9144000" cy="369332"/>
          </a:xfrm>
          <a:prstGeom prst="rect">
            <a:avLst/>
          </a:prstGeom>
          <a:noFill/>
        </p:spPr>
        <p:txBody>
          <a:bodyPr wrap="square" rtlCol="0">
            <a:spAutoFit/>
          </a:bodyPr>
          <a:lstStyle/>
          <a:p>
            <a:r>
              <a:rPr lang="en-US" b="1" dirty="0" smtClean="0">
                <a:solidFill>
                  <a:srgbClr val="FFFF00"/>
                </a:solidFill>
                <a:latin typeface="Times New Roman" pitchFamily="18" charset="0"/>
                <a:cs typeface="Times New Roman" pitchFamily="18" charset="0"/>
              </a:rPr>
              <a:t>is America’s second largest city. Its name comes from the Spanish for ’the City of Angels’</a:t>
            </a:r>
            <a:endParaRPr lang="ru-RU" b="1" dirty="0">
              <a:solidFill>
                <a:srgbClr val="FFFF00"/>
              </a:solidFill>
              <a:latin typeface="Times New Roman" pitchFamily="18" charset="0"/>
              <a:cs typeface="Times New Roman" pitchFamily="18" charset="0"/>
            </a:endParaRPr>
          </a:p>
        </p:txBody>
      </p:sp>
      <p:pic>
        <p:nvPicPr>
          <p:cNvPr id="5" name="Picture 2" descr="C:\Users\Admin\Pictures\FQCAX45ZNDCAU2A4QKCAV133WHCA65JISQCARUZNMFCAMXFRD1CAPGFP8OCAX7SNT6CANJAF85CACJDUD4CA05GTZNCA0RBSM5CAD61HPOCAJ3YOKLCAILX9ZHCACQR459CAKB2J6ICAF33UG0CAXPH6ML.jpg"/>
          <p:cNvPicPr>
            <a:picLocks noChangeAspect="1" noChangeArrowheads="1"/>
          </p:cNvPicPr>
          <p:nvPr/>
        </p:nvPicPr>
        <p:blipFill>
          <a:blip r:embed="rId3" cstate="print"/>
          <a:srcRect/>
          <a:stretch>
            <a:fillRect/>
          </a:stretch>
        </p:blipFill>
        <p:spPr bwMode="auto">
          <a:xfrm flipH="1">
            <a:off x="0" y="0"/>
            <a:ext cx="755576" cy="710952"/>
          </a:xfrm>
          <a:prstGeom prst="rect">
            <a:avLst/>
          </a:prstGeom>
          <a:noFill/>
        </p:spPr>
      </p:pic>
      <p:sp>
        <p:nvSpPr>
          <p:cNvPr id="6" name="Прямоугольник 5"/>
          <p:cNvSpPr/>
          <p:nvPr/>
        </p:nvSpPr>
        <p:spPr>
          <a:xfrm>
            <a:off x="2195736" y="6093296"/>
            <a:ext cx="4752528" cy="504056"/>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ox(i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050" name="Picture 2" descr="C:\Users\Admin\Pictures\2 (1).jpg"/>
          <p:cNvPicPr>
            <a:picLocks noChangeAspect="1" noChangeArrowheads="1"/>
          </p:cNvPicPr>
          <p:nvPr/>
        </p:nvPicPr>
        <p:blipFill>
          <a:blip r:embed="rId2" cstate="print"/>
          <a:srcRect/>
          <a:stretch>
            <a:fillRect/>
          </a:stretch>
        </p:blipFill>
        <p:spPr bwMode="auto">
          <a:xfrm>
            <a:off x="0" y="0"/>
            <a:ext cx="9139335" cy="6858000"/>
          </a:xfrm>
          <a:prstGeom prst="rect">
            <a:avLst/>
          </a:prstGeom>
          <a:noFill/>
        </p:spPr>
      </p:pic>
      <p:sp>
        <p:nvSpPr>
          <p:cNvPr id="5" name="TextBox 4"/>
          <p:cNvSpPr txBox="1"/>
          <p:nvPr/>
        </p:nvSpPr>
        <p:spPr>
          <a:xfrm>
            <a:off x="611560" y="6858000"/>
            <a:ext cx="184731" cy="369332"/>
          </a:xfrm>
          <a:prstGeom prst="rect">
            <a:avLst/>
          </a:prstGeom>
          <a:noFill/>
        </p:spPr>
        <p:txBody>
          <a:bodyPr wrap="none" rtlCol="0">
            <a:spAutoFit/>
          </a:bodyPr>
          <a:lstStyle/>
          <a:p>
            <a:endParaRPr lang="ru-RU" dirty="0"/>
          </a:p>
        </p:txBody>
      </p:sp>
      <p:pic>
        <p:nvPicPr>
          <p:cNvPr id="6" name="Picture 2" descr="C:\Users\Admin\Pictures\2 (1).jpg"/>
          <p:cNvPicPr>
            <a:picLocks noChangeAspect="1" noChangeArrowheads="1"/>
          </p:cNvPicPr>
          <p:nvPr/>
        </p:nvPicPr>
        <p:blipFill>
          <a:blip r:embed="rId2" cstate="print"/>
          <a:srcRect/>
          <a:stretch>
            <a:fillRect/>
          </a:stretch>
        </p:blipFill>
        <p:spPr bwMode="auto">
          <a:xfrm>
            <a:off x="0" y="0"/>
            <a:ext cx="9139335" cy="6858000"/>
          </a:xfrm>
          <a:prstGeom prst="rect">
            <a:avLst/>
          </a:prstGeom>
          <a:noFill/>
        </p:spPr>
      </p:pic>
      <p:sp>
        <p:nvSpPr>
          <p:cNvPr id="7" name="TextBox 6"/>
          <p:cNvSpPr txBox="1"/>
          <p:nvPr/>
        </p:nvSpPr>
        <p:spPr>
          <a:xfrm>
            <a:off x="251520" y="6309320"/>
            <a:ext cx="7920880" cy="861774"/>
          </a:xfrm>
          <a:prstGeom prst="rect">
            <a:avLst/>
          </a:prstGeom>
          <a:noFill/>
        </p:spPr>
        <p:txBody>
          <a:bodyPr wrap="square" rtlCol="0">
            <a:spAutoFit/>
          </a:bodyPr>
          <a:lstStyle/>
          <a:p>
            <a:pPr>
              <a:buNone/>
            </a:pPr>
            <a:r>
              <a:rPr lang="en-US" sz="3200" b="1" dirty="0" smtClean="0">
                <a:solidFill>
                  <a:srgbClr val="C00000"/>
                </a:solidFill>
                <a:latin typeface="Times New Roman" pitchFamily="18" charset="0"/>
                <a:cs typeface="Times New Roman" pitchFamily="18" charset="0"/>
              </a:rPr>
              <a:t>Preliminaries. </a:t>
            </a:r>
            <a:r>
              <a:rPr lang="ru-RU" sz="3200" b="1" dirty="0" smtClean="0">
                <a:solidFill>
                  <a:srgbClr val="C00000"/>
                </a:solidFill>
                <a:latin typeface="Times New Roman" pitchFamily="18" charset="0"/>
                <a:cs typeface="Times New Roman" pitchFamily="18" charset="0"/>
              </a:rPr>
              <a:t>«</a:t>
            </a:r>
            <a:r>
              <a:rPr lang="en-US" sz="3200" b="1" dirty="0" smtClean="0">
                <a:solidFill>
                  <a:srgbClr val="C00000"/>
                </a:solidFill>
                <a:latin typeface="Times New Roman" pitchFamily="18" charset="0"/>
                <a:cs typeface="Times New Roman" pitchFamily="18" charset="0"/>
              </a:rPr>
              <a:t>Guess the</a:t>
            </a:r>
            <a:r>
              <a:rPr lang="ru-RU" sz="3200" b="1" dirty="0" smtClean="0">
                <a:solidFill>
                  <a:srgbClr val="C00000"/>
                </a:solidFill>
                <a:latin typeface="Times New Roman" pitchFamily="18" charset="0"/>
                <a:cs typeface="Times New Roman" pitchFamily="18" charset="0"/>
              </a:rPr>
              <a:t> </a:t>
            </a:r>
            <a:r>
              <a:rPr lang="en-US" sz="3200" b="1" dirty="0" smtClean="0">
                <a:solidFill>
                  <a:srgbClr val="C00000"/>
                </a:solidFill>
                <a:latin typeface="Times New Roman" pitchFamily="18" charset="0"/>
                <a:cs typeface="Times New Roman" pitchFamily="18" charset="0"/>
              </a:rPr>
              <a:t>Country</a:t>
            </a:r>
            <a:r>
              <a:rPr lang="ru-RU" sz="3200" b="1" dirty="0" smtClean="0">
                <a:solidFill>
                  <a:srgbClr val="C00000"/>
                </a:solidFill>
                <a:latin typeface="Times New Roman" pitchFamily="18" charset="0"/>
                <a:cs typeface="Times New Roman" pitchFamily="18" charset="0"/>
              </a:rPr>
              <a:t>» </a:t>
            </a:r>
            <a:r>
              <a:rPr lang="en-US" sz="3200" b="1" dirty="0" smtClean="0">
                <a:solidFill>
                  <a:srgbClr val="C00000"/>
                </a:solidFill>
                <a:latin typeface="Times New Roman" pitchFamily="18" charset="0"/>
                <a:cs typeface="Times New Roman" pitchFamily="18" charset="0"/>
              </a:rPr>
              <a:t>Quiz.</a:t>
            </a:r>
            <a:r>
              <a:rPr lang="ru-RU" b="1" dirty="0" smtClean="0">
                <a:solidFill>
                  <a:srgbClr val="C00000"/>
                </a:solidFill>
              </a:rPr>
              <a:t>			</a:t>
            </a:r>
            <a:endParaRPr lang="ru-RU" dirty="0" smtClean="0">
              <a:solidFill>
                <a:srgbClr val="C00000"/>
              </a:solidFill>
            </a:endParaRPr>
          </a:p>
        </p:txBody>
      </p:sp>
      <p:sp>
        <p:nvSpPr>
          <p:cNvPr id="8" name="TextBox 7"/>
          <p:cNvSpPr txBox="1"/>
          <p:nvPr/>
        </p:nvSpPr>
        <p:spPr>
          <a:xfrm>
            <a:off x="683568" y="1772816"/>
            <a:ext cx="1602298" cy="584775"/>
          </a:xfrm>
          <a:prstGeom prst="rect">
            <a:avLst/>
          </a:prstGeom>
          <a:noFill/>
        </p:spPr>
        <p:txBody>
          <a:bodyPr wrap="none" rtlCol="0">
            <a:spAutoFit/>
          </a:bodyPr>
          <a:lstStyle/>
          <a:p>
            <a:r>
              <a:rPr lang="en-US" sz="3200" b="1" dirty="0" smtClean="0">
                <a:solidFill>
                  <a:srgbClr val="C00000"/>
                </a:solidFill>
                <a:latin typeface="Times New Roman" pitchFamily="18" charset="0"/>
                <a:cs typeface="Times New Roman" pitchFamily="18" charset="0"/>
              </a:rPr>
              <a:t>Sector 1</a:t>
            </a:r>
            <a:endParaRPr lang="ru-RU" sz="3200" b="1" dirty="0">
              <a:solidFill>
                <a:srgbClr val="C00000"/>
              </a:solidFill>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715000"/>
            <a:ext cx="9144000" cy="1143000"/>
          </a:xfrm>
        </p:spPr>
        <p:txBody>
          <a:bodyPr>
            <a:normAutofit fontScale="90000"/>
          </a:bodyPr>
          <a:lstStyle/>
          <a:p>
            <a:r>
              <a:rPr lang="en-US" sz="3100" b="1" dirty="0" smtClean="0">
                <a:solidFill>
                  <a:srgbClr val="002060"/>
                </a:solidFill>
                <a:latin typeface="Times New Roman" pitchFamily="18" charset="0"/>
                <a:cs typeface="Times New Roman" pitchFamily="18" charset="0"/>
              </a:rPr>
              <a:t>New York was called the "melting pot" because when people from other countries immigrated they mainly came to NY</a:t>
            </a:r>
            <a:r>
              <a:rPr lang="en-US" sz="2800" dirty="0" smtClean="0"/>
              <a:t> </a:t>
            </a:r>
            <a:r>
              <a:rPr lang="ru-RU" sz="3100" b="1" dirty="0" smtClean="0">
                <a:solidFill>
                  <a:srgbClr val="002060"/>
                </a:solidFill>
                <a:latin typeface="Times New Roman" pitchFamily="18" charset="0"/>
                <a:cs typeface="Times New Roman" pitchFamily="18" charset="0"/>
              </a:rPr>
              <a:t>(</a:t>
            </a:r>
            <a:r>
              <a:rPr lang="en-US" sz="3100" b="1" dirty="0" smtClean="0">
                <a:solidFill>
                  <a:srgbClr val="002060"/>
                </a:solidFill>
                <a:latin typeface="Times New Roman" pitchFamily="18" charset="0"/>
                <a:cs typeface="Times New Roman" pitchFamily="18" charset="0"/>
              </a:rPr>
              <a:t>all kind of immigrants </a:t>
            </a:r>
            <a:r>
              <a:rPr lang="en-US" sz="3200" b="1" dirty="0" err="1" smtClean="0">
                <a:solidFill>
                  <a:srgbClr val="002060"/>
                </a:solidFill>
                <a:latin typeface="Times New Roman" pitchFamily="18" charset="0"/>
                <a:cs typeface="Times New Roman" pitchFamily="18" charset="0"/>
              </a:rPr>
              <a:t>fromeverywhere</a:t>
            </a:r>
            <a:r>
              <a:rPr lang="en-US" sz="3200" b="1" dirty="0" smtClean="0">
                <a:solidFill>
                  <a:srgbClr val="002060"/>
                </a:solidFill>
                <a:latin typeface="Times New Roman" pitchFamily="18" charset="0"/>
                <a:cs typeface="Times New Roman" pitchFamily="18" charset="0"/>
              </a:rPr>
              <a:t> around the world</a:t>
            </a:r>
            <a:r>
              <a:rPr lang="en-US" sz="3100" b="1" dirty="0" smtClean="0">
                <a:solidFill>
                  <a:srgbClr val="002060"/>
                </a:solidFill>
                <a:latin typeface="Times New Roman" pitchFamily="18" charset="0"/>
                <a:cs typeface="Times New Roman" pitchFamily="18" charset="0"/>
              </a:rPr>
              <a:t> are mixed in NYC ).</a:t>
            </a:r>
            <a:r>
              <a:rPr lang="ru-RU" b="1" dirty="0" smtClean="0">
                <a:solidFill>
                  <a:srgbClr val="002060"/>
                </a:solidFill>
                <a:latin typeface="Times New Roman" pitchFamily="18" charset="0"/>
                <a:cs typeface="Times New Roman" pitchFamily="18" charset="0"/>
              </a:rPr>
              <a:t/>
            </a:r>
            <a:br>
              <a:rPr lang="ru-RU" b="1" dirty="0" smtClean="0">
                <a:solidFill>
                  <a:srgbClr val="002060"/>
                </a:solidFill>
                <a:latin typeface="Times New Roman" pitchFamily="18" charset="0"/>
                <a:cs typeface="Times New Roman" pitchFamily="18" charset="0"/>
              </a:rPr>
            </a:br>
            <a:endParaRPr lang="ru-RU" dirty="0"/>
          </a:p>
        </p:txBody>
      </p:sp>
      <p:pic>
        <p:nvPicPr>
          <p:cNvPr id="4" name="Picture 3" descr="C:\Users\Admin\Pictures\gettyimages-53165639 (1).jpg"/>
          <p:cNvPicPr>
            <a:picLocks noGrp="1" noChangeAspect="1" noChangeArrowheads="1"/>
          </p:cNvPicPr>
          <p:nvPr>
            <p:ph idx="1"/>
          </p:nvPr>
        </p:nvPicPr>
        <p:blipFill>
          <a:blip r:embed="rId3" cstate="print"/>
          <a:srcRect/>
          <a:stretch>
            <a:fillRect/>
          </a:stretch>
        </p:blipFill>
        <p:spPr bwMode="auto">
          <a:xfrm>
            <a:off x="0" y="1052736"/>
            <a:ext cx="9144000" cy="4104456"/>
          </a:xfrm>
          <a:prstGeom prst="rect">
            <a:avLst/>
          </a:prstGeom>
          <a:noFill/>
        </p:spPr>
      </p:pic>
      <p:sp>
        <p:nvSpPr>
          <p:cNvPr id="6" name="TextBox 5"/>
          <p:cNvSpPr txBox="1"/>
          <p:nvPr/>
        </p:nvSpPr>
        <p:spPr>
          <a:xfrm>
            <a:off x="323528" y="-171400"/>
            <a:ext cx="9167768" cy="1323439"/>
          </a:xfrm>
          <a:prstGeom prst="rect">
            <a:avLst/>
          </a:prstGeom>
          <a:noFill/>
        </p:spPr>
        <p:txBody>
          <a:bodyPr wrap="square" rtlCol="0">
            <a:spAutoFit/>
          </a:bodyPr>
          <a:lstStyle/>
          <a:p>
            <a:r>
              <a:rPr lang="en-US" sz="4000" b="1" dirty="0" smtClean="0">
                <a:solidFill>
                  <a:srgbClr val="002060"/>
                </a:solidFill>
                <a:latin typeface="Times New Roman" pitchFamily="18" charset="0"/>
                <a:cs typeface="Times New Roman" pitchFamily="18" charset="0"/>
              </a:rPr>
              <a:t>4</a:t>
            </a:r>
            <a:r>
              <a:rPr lang="ru-RU" sz="4000" b="1" dirty="0" smtClean="0">
                <a:solidFill>
                  <a:srgbClr val="002060"/>
                </a:solidFill>
                <a:latin typeface="Times New Roman" pitchFamily="18" charset="0"/>
                <a:cs typeface="Times New Roman" pitchFamily="18" charset="0"/>
              </a:rPr>
              <a:t>-2 </a:t>
            </a:r>
            <a:r>
              <a:rPr lang="en-US" sz="4000" b="1" dirty="0" smtClean="0">
                <a:solidFill>
                  <a:srgbClr val="002060"/>
                </a:solidFill>
                <a:latin typeface="Times New Roman" pitchFamily="18" charset="0"/>
                <a:cs typeface="Times New Roman" pitchFamily="18" charset="0"/>
              </a:rPr>
              <a:t>What city was called the "melting </a:t>
            </a:r>
            <a:r>
              <a:rPr lang="ru-RU" sz="4000" b="1" dirty="0" smtClean="0">
                <a:solidFill>
                  <a:srgbClr val="002060"/>
                </a:solidFill>
                <a:latin typeface="Times New Roman" pitchFamily="18" charset="0"/>
                <a:cs typeface="Times New Roman" pitchFamily="18" charset="0"/>
              </a:rPr>
              <a:t>	</a:t>
            </a:r>
            <a:r>
              <a:rPr lang="en-US" sz="4000" b="1" dirty="0" smtClean="0">
                <a:solidFill>
                  <a:srgbClr val="002060"/>
                </a:solidFill>
                <a:latin typeface="Times New Roman" pitchFamily="18" charset="0"/>
                <a:cs typeface="Times New Roman" pitchFamily="18" charset="0"/>
              </a:rPr>
              <a:t>pot"? </a:t>
            </a:r>
            <a:endParaRPr lang="ru-RU" sz="4000" b="1" dirty="0">
              <a:solidFill>
                <a:srgbClr val="002060"/>
              </a:solidFill>
              <a:latin typeface="Times New Roman" pitchFamily="18" charset="0"/>
              <a:cs typeface="Times New Roman" pitchFamily="18" charset="0"/>
            </a:endParaRPr>
          </a:p>
        </p:txBody>
      </p:sp>
      <p:pic>
        <p:nvPicPr>
          <p:cNvPr id="5" name="Picture 2" descr="C:\Users\Admin\Pictures\FQCAX45ZNDCAU2A4QKCAV133WHCA65JISQCARUZNMFCAMXFRD1CAPGFP8OCAX7SNT6CANJAF85CACJDUD4CA05GTZNCA0RBSM5CAD61HPOCAJ3YOKLCAILX9ZHCACQR459CAKB2J6ICAF33UG0CAXPH6ML.jpg"/>
          <p:cNvPicPr>
            <a:picLocks noChangeAspect="1" noChangeArrowheads="1"/>
          </p:cNvPicPr>
          <p:nvPr/>
        </p:nvPicPr>
        <p:blipFill>
          <a:blip r:embed="rId4" cstate="print"/>
          <a:srcRect/>
          <a:stretch>
            <a:fillRect/>
          </a:stretch>
        </p:blipFill>
        <p:spPr bwMode="auto">
          <a:xfrm flipH="1">
            <a:off x="0" y="404664"/>
            <a:ext cx="611560" cy="648072"/>
          </a:xfrm>
          <a:prstGeom prst="rect">
            <a:avLst/>
          </a:prstGeom>
          <a:noFill/>
        </p:spPr>
      </p:pic>
      <p:sp>
        <p:nvSpPr>
          <p:cNvPr id="7" name="Скругленный прямоугольник 6"/>
          <p:cNvSpPr/>
          <p:nvPr/>
        </p:nvSpPr>
        <p:spPr>
          <a:xfrm>
            <a:off x="0" y="5157192"/>
            <a:ext cx="9144000" cy="192251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grpId="0" nodeType="clickEffect">
                                  <p:stCondLst>
                                    <p:cond delay="0"/>
                                  </p:stCondLst>
                                  <p:childTnLst>
                                    <p:animEffect transition="out" filter="diamond(in)">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1026" name="Picture 2" descr="C:\Users\Admin\Pictures\las-vegas-launches-new-‘what-happens-here-stays-here’-spot-“postcard”-null-HR-1-768x280.jpg"/>
          <p:cNvPicPr>
            <a:picLocks noGrp="1" noChangeAspect="1" noChangeArrowheads="1"/>
          </p:cNvPicPr>
          <p:nvPr>
            <p:ph idx="1"/>
          </p:nvPr>
        </p:nvPicPr>
        <p:blipFill>
          <a:blip r:embed="rId2" cstate="print"/>
          <a:srcRect/>
          <a:stretch>
            <a:fillRect/>
          </a:stretch>
        </p:blipFill>
        <p:spPr bwMode="auto">
          <a:xfrm>
            <a:off x="0" y="620688"/>
            <a:ext cx="9144000" cy="6237312"/>
          </a:xfrm>
          <a:prstGeom prst="rect">
            <a:avLst/>
          </a:prstGeom>
          <a:noFill/>
        </p:spPr>
      </p:pic>
      <p:sp>
        <p:nvSpPr>
          <p:cNvPr id="5" name="TextBox 4"/>
          <p:cNvSpPr txBox="1"/>
          <p:nvPr/>
        </p:nvSpPr>
        <p:spPr>
          <a:xfrm>
            <a:off x="4355976" y="404664"/>
            <a:ext cx="184731" cy="369332"/>
          </a:xfrm>
          <a:prstGeom prst="rect">
            <a:avLst/>
          </a:prstGeom>
          <a:noFill/>
        </p:spPr>
        <p:txBody>
          <a:bodyPr wrap="none" rtlCol="0">
            <a:spAutoFit/>
          </a:bodyPr>
          <a:lstStyle/>
          <a:p>
            <a:endParaRPr lang="ru-RU" dirty="0"/>
          </a:p>
        </p:txBody>
      </p:sp>
      <p:sp>
        <p:nvSpPr>
          <p:cNvPr id="6" name="TextBox 5"/>
          <p:cNvSpPr txBox="1"/>
          <p:nvPr/>
        </p:nvSpPr>
        <p:spPr>
          <a:xfrm>
            <a:off x="623719" y="0"/>
            <a:ext cx="8844825" cy="646331"/>
          </a:xfrm>
          <a:prstGeom prst="rect">
            <a:avLst/>
          </a:prstGeom>
          <a:noFill/>
        </p:spPr>
        <p:txBody>
          <a:bodyPr wrap="square" rtlCol="0">
            <a:spAutoFit/>
          </a:bodyPr>
          <a:lstStyle/>
          <a:p>
            <a:r>
              <a:rPr lang="en-US" sz="3600" b="1" dirty="0" smtClean="0">
                <a:solidFill>
                  <a:srgbClr val="C00000"/>
                </a:solidFill>
                <a:latin typeface="Times New Roman" pitchFamily="18" charset="0"/>
                <a:cs typeface="Times New Roman" pitchFamily="18" charset="0"/>
              </a:rPr>
              <a:t>4</a:t>
            </a:r>
            <a:r>
              <a:rPr lang="ru-RU" sz="3600" b="1" dirty="0" smtClean="0">
                <a:solidFill>
                  <a:srgbClr val="C00000"/>
                </a:solidFill>
                <a:latin typeface="Times New Roman" pitchFamily="18" charset="0"/>
                <a:cs typeface="Times New Roman" pitchFamily="18" charset="0"/>
              </a:rPr>
              <a:t>-</a:t>
            </a:r>
            <a:r>
              <a:rPr lang="en-US" sz="3600" b="1" dirty="0" smtClean="0">
                <a:solidFill>
                  <a:srgbClr val="C00000"/>
                </a:solidFill>
                <a:latin typeface="Times New Roman" pitchFamily="18" charset="0"/>
                <a:cs typeface="Times New Roman" pitchFamily="18" charset="0"/>
              </a:rPr>
              <a:t>3</a:t>
            </a:r>
            <a:r>
              <a:rPr lang="ru-RU" sz="3600" b="1" dirty="0" smtClean="0">
                <a:solidFill>
                  <a:srgbClr val="C00000"/>
                </a:solidFill>
                <a:latin typeface="Times New Roman" pitchFamily="18" charset="0"/>
                <a:cs typeface="Times New Roman" pitchFamily="18" charset="0"/>
              </a:rPr>
              <a:t> </a:t>
            </a:r>
            <a:r>
              <a:rPr lang="en-US" sz="3600" b="1" dirty="0" smtClean="0">
                <a:solidFill>
                  <a:srgbClr val="C00000"/>
                </a:solidFill>
                <a:latin typeface="Times New Roman" pitchFamily="18" charset="0"/>
                <a:cs typeface="Times New Roman" pitchFamily="18" charset="0"/>
              </a:rPr>
              <a:t>What city is famous as a city of casinos?</a:t>
            </a:r>
            <a:endParaRPr lang="ru-RU" sz="3600" b="1" dirty="0">
              <a:solidFill>
                <a:srgbClr val="C00000"/>
              </a:solidFill>
              <a:latin typeface="Times New Roman" pitchFamily="18" charset="0"/>
              <a:cs typeface="Times New Roman" pitchFamily="18" charset="0"/>
            </a:endParaRPr>
          </a:p>
        </p:txBody>
      </p:sp>
      <p:sp>
        <p:nvSpPr>
          <p:cNvPr id="7" name="TextBox 6"/>
          <p:cNvSpPr txBox="1"/>
          <p:nvPr/>
        </p:nvSpPr>
        <p:spPr>
          <a:xfrm>
            <a:off x="6084168" y="6381328"/>
            <a:ext cx="1679755" cy="523220"/>
          </a:xfrm>
          <a:prstGeom prst="rect">
            <a:avLst/>
          </a:prstGeom>
          <a:noFill/>
        </p:spPr>
        <p:txBody>
          <a:bodyPr wrap="none" rtlCol="0">
            <a:spAutoFit/>
          </a:bodyPr>
          <a:lstStyle/>
          <a:p>
            <a:r>
              <a:rPr lang="en-US" sz="2800" b="1" dirty="0" smtClean="0">
                <a:solidFill>
                  <a:schemeClr val="bg1"/>
                </a:solidFill>
              </a:rPr>
              <a:t>Las Vegas </a:t>
            </a:r>
            <a:endParaRPr lang="ru-RU" sz="2800" b="1" dirty="0">
              <a:solidFill>
                <a:schemeClr val="bg1"/>
              </a:solidFill>
            </a:endParaRPr>
          </a:p>
        </p:txBody>
      </p:sp>
      <p:pic>
        <p:nvPicPr>
          <p:cNvPr id="10" name="Picture 2" descr="C:\Users\Admin\Pictures\FQCAX45ZNDCAU2A4QKCAV133WHCA65JISQCARUZNMFCAMXFRD1CAPGFP8OCAX7SNT6CANJAF85CACJDUD4CA05GTZNCA0RBSM5CAD61HPOCAJ3YOKLCAILX9ZHCACQR459CAKB2J6ICAF33UG0CAXPH6ML.jpg"/>
          <p:cNvPicPr>
            <a:picLocks noChangeAspect="1" noChangeArrowheads="1"/>
          </p:cNvPicPr>
          <p:nvPr/>
        </p:nvPicPr>
        <p:blipFill>
          <a:blip r:embed="rId3" cstate="print"/>
          <a:srcRect/>
          <a:stretch>
            <a:fillRect/>
          </a:stretch>
        </p:blipFill>
        <p:spPr bwMode="auto">
          <a:xfrm flipH="1">
            <a:off x="0" y="0"/>
            <a:ext cx="683568" cy="620688"/>
          </a:xfrm>
          <a:prstGeom prst="rect">
            <a:avLst/>
          </a:prstGeom>
          <a:noFill/>
        </p:spPr>
      </p:pic>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ox(in)">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2736" y="0"/>
            <a:ext cx="8291264" cy="1143000"/>
          </a:xfrm>
        </p:spPr>
        <p:txBody>
          <a:bodyPr>
            <a:normAutofit/>
          </a:bodyPr>
          <a:lstStyle/>
          <a:p>
            <a:r>
              <a:rPr lang="en-US" sz="3200" b="1" dirty="0" smtClean="0">
                <a:solidFill>
                  <a:srgbClr val="7030A0"/>
                </a:solidFill>
                <a:latin typeface="Times New Roman" pitchFamily="18" charset="0"/>
                <a:cs typeface="Times New Roman" pitchFamily="18" charset="0"/>
              </a:rPr>
              <a:t>4</a:t>
            </a:r>
            <a:r>
              <a:rPr lang="ru-RU" sz="3200" b="1" dirty="0" smtClean="0">
                <a:solidFill>
                  <a:srgbClr val="7030A0"/>
                </a:solidFill>
                <a:latin typeface="Times New Roman" pitchFamily="18" charset="0"/>
                <a:cs typeface="Times New Roman" pitchFamily="18" charset="0"/>
              </a:rPr>
              <a:t>-4 </a:t>
            </a:r>
            <a:r>
              <a:rPr lang="en-US" sz="3200" b="1" dirty="0" smtClean="0">
                <a:solidFill>
                  <a:srgbClr val="7030A0"/>
                </a:solidFill>
                <a:latin typeface="Times New Roman" pitchFamily="18" charset="0"/>
                <a:cs typeface="Times New Roman" pitchFamily="18" charset="0"/>
              </a:rPr>
              <a:t>What is the capital selected due to not stop arguing which city should be the capital?</a:t>
            </a:r>
            <a:endParaRPr lang="ru-RU" sz="3200" b="1" dirty="0">
              <a:solidFill>
                <a:srgbClr val="7030A0"/>
              </a:solidFill>
              <a:latin typeface="Times New Roman" pitchFamily="18" charset="0"/>
              <a:cs typeface="Times New Roman" pitchFamily="18" charset="0"/>
            </a:endParaRPr>
          </a:p>
        </p:txBody>
      </p:sp>
      <p:pic>
        <p:nvPicPr>
          <p:cNvPr id="8194" name="Picture 2" descr="C:\Users\Admin\Pictures\imgpreview.jpg"/>
          <p:cNvPicPr>
            <a:picLocks noGrp="1" noChangeAspect="1" noChangeArrowheads="1"/>
          </p:cNvPicPr>
          <p:nvPr>
            <p:ph idx="1"/>
          </p:nvPr>
        </p:nvPicPr>
        <p:blipFill>
          <a:blip r:embed="rId2" cstate="print"/>
          <a:srcRect/>
          <a:stretch>
            <a:fillRect/>
          </a:stretch>
        </p:blipFill>
        <p:spPr bwMode="auto">
          <a:xfrm>
            <a:off x="323528" y="1556792"/>
            <a:ext cx="8496944" cy="5301208"/>
          </a:xfrm>
          <a:prstGeom prst="rect">
            <a:avLst/>
          </a:prstGeom>
          <a:noFill/>
          <a:ln>
            <a:solidFill>
              <a:schemeClr val="accent6">
                <a:lumMod val="75000"/>
              </a:schemeClr>
            </a:solidFill>
          </a:ln>
        </p:spPr>
      </p:pic>
      <p:sp>
        <p:nvSpPr>
          <p:cNvPr id="5" name="TextBox 4"/>
          <p:cNvSpPr txBox="1"/>
          <p:nvPr/>
        </p:nvSpPr>
        <p:spPr>
          <a:xfrm>
            <a:off x="0" y="6211669"/>
            <a:ext cx="9144000" cy="646331"/>
          </a:xfrm>
          <a:prstGeom prst="rect">
            <a:avLst/>
          </a:prstGeom>
          <a:noFill/>
        </p:spPr>
        <p:txBody>
          <a:bodyPr wrap="square" rtlCol="0">
            <a:spAutoFit/>
          </a:bodyPr>
          <a:lstStyle/>
          <a:p>
            <a:r>
              <a:rPr lang="en-US" b="1" dirty="0" smtClean="0">
                <a:solidFill>
                  <a:srgbClr val="002060"/>
                </a:solidFill>
                <a:latin typeface="Times New Roman" pitchFamily="18" charset="0"/>
                <a:cs typeface="Times New Roman" pitchFamily="18" charset="0"/>
              </a:rPr>
              <a:t>Canberra was selected as the capital  of Australia because Sydney and Melbourne could not stop arguing which city should be the capital of Australia. </a:t>
            </a:r>
            <a:endParaRPr lang="ru-RU" b="1" dirty="0">
              <a:solidFill>
                <a:srgbClr val="002060"/>
              </a:solidFill>
              <a:latin typeface="Times New Roman" pitchFamily="18" charset="0"/>
              <a:cs typeface="Times New Roman" pitchFamily="18" charset="0"/>
            </a:endParaRPr>
          </a:p>
        </p:txBody>
      </p:sp>
      <p:pic>
        <p:nvPicPr>
          <p:cNvPr id="7" name="Picture 3" descr="C:\Users\Admin\Pictures\Kanberra.jpg"/>
          <p:cNvPicPr>
            <a:picLocks noChangeAspect="1" noChangeArrowheads="1"/>
          </p:cNvPicPr>
          <p:nvPr/>
        </p:nvPicPr>
        <p:blipFill>
          <a:blip r:embed="rId3" cstate="print"/>
          <a:srcRect/>
          <a:stretch>
            <a:fillRect/>
          </a:stretch>
        </p:blipFill>
        <p:spPr bwMode="auto">
          <a:xfrm>
            <a:off x="0" y="1340768"/>
            <a:ext cx="3419872" cy="2420888"/>
          </a:xfrm>
          <a:prstGeom prst="rect">
            <a:avLst/>
          </a:prstGeom>
          <a:noFill/>
        </p:spPr>
      </p:pic>
      <p:pic>
        <p:nvPicPr>
          <p:cNvPr id="6" name="Picture 2" descr="C:\Users\Admin\Pictures\FQCAX45ZNDCAU2A4QKCAV133WHCA65JISQCARUZNMFCAMXFRD1CAPGFP8OCAX7SNT6CANJAF85CACJDUD4CA05GTZNCA0RBSM5CAD61HPOCAJ3YOKLCAILX9ZHCACQR459CAKB2J6ICAF33UG0CAXPH6ML.jpg"/>
          <p:cNvPicPr>
            <a:picLocks noChangeAspect="1" noChangeArrowheads="1"/>
          </p:cNvPicPr>
          <p:nvPr/>
        </p:nvPicPr>
        <p:blipFill>
          <a:blip r:embed="rId4" cstate="print"/>
          <a:srcRect/>
          <a:stretch>
            <a:fillRect/>
          </a:stretch>
        </p:blipFill>
        <p:spPr bwMode="auto">
          <a:xfrm flipH="1">
            <a:off x="0" y="0"/>
            <a:ext cx="755576" cy="710952"/>
          </a:xfrm>
          <a:prstGeom prst="rect">
            <a:avLst/>
          </a:prstGeom>
          <a:noFill/>
        </p:spPr>
      </p:pic>
      <p:sp>
        <p:nvSpPr>
          <p:cNvPr id="9" name="Овал 8"/>
          <p:cNvSpPr/>
          <p:nvPr/>
        </p:nvSpPr>
        <p:spPr>
          <a:xfrm>
            <a:off x="3491880" y="4077072"/>
            <a:ext cx="4968552" cy="914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0"/>
            <a:ext cx="8229600" cy="1143000"/>
          </a:xfrm>
        </p:spPr>
        <p:txBody>
          <a:bodyPr>
            <a:normAutofit/>
          </a:bodyPr>
          <a:lstStyle/>
          <a:p>
            <a:r>
              <a:rPr lang="en-US" sz="3200" b="1" dirty="0" smtClean="0">
                <a:solidFill>
                  <a:srgbClr val="C00000"/>
                </a:solidFill>
                <a:latin typeface="Times New Roman" pitchFamily="18" charset="0"/>
                <a:cs typeface="Times New Roman" pitchFamily="18" charset="0"/>
              </a:rPr>
              <a:t>4</a:t>
            </a:r>
            <a:r>
              <a:rPr lang="ru-RU" sz="3200" b="1" dirty="0" smtClean="0">
                <a:solidFill>
                  <a:srgbClr val="C00000"/>
                </a:solidFill>
                <a:latin typeface="Times New Roman" pitchFamily="18" charset="0"/>
                <a:cs typeface="Times New Roman" pitchFamily="18" charset="0"/>
              </a:rPr>
              <a:t>-5 </a:t>
            </a:r>
            <a:r>
              <a:rPr lang="en-US" sz="3200" b="1" dirty="0" smtClean="0">
                <a:solidFill>
                  <a:srgbClr val="C00000"/>
                </a:solidFill>
                <a:latin typeface="Times New Roman" pitchFamily="18" charset="0"/>
                <a:cs typeface="Times New Roman" pitchFamily="18" charset="0"/>
              </a:rPr>
              <a:t>What city is the capital and has been a major settlement for two millennia?</a:t>
            </a:r>
            <a:endParaRPr lang="ru-RU" sz="3200" b="1" dirty="0">
              <a:solidFill>
                <a:srgbClr val="C00000"/>
              </a:solidFill>
              <a:latin typeface="Times New Roman" pitchFamily="18" charset="0"/>
              <a:cs typeface="Times New Roman" pitchFamily="18" charset="0"/>
            </a:endParaRPr>
          </a:p>
        </p:txBody>
      </p:sp>
      <p:pic>
        <p:nvPicPr>
          <p:cNvPr id="54274" name="Picture 2" descr="C:\Users\Admin\Pictures\B001876.jpg"/>
          <p:cNvPicPr>
            <a:picLocks noGrp="1" noChangeAspect="1" noChangeArrowheads="1"/>
          </p:cNvPicPr>
          <p:nvPr>
            <p:ph idx="1"/>
          </p:nvPr>
        </p:nvPicPr>
        <p:blipFill>
          <a:blip r:embed="rId2" cstate="print"/>
          <a:srcRect/>
          <a:stretch>
            <a:fillRect/>
          </a:stretch>
        </p:blipFill>
        <p:spPr bwMode="auto">
          <a:xfrm>
            <a:off x="0" y="980728"/>
            <a:ext cx="9144000" cy="5877272"/>
          </a:xfrm>
          <a:prstGeom prst="rect">
            <a:avLst/>
          </a:prstGeom>
          <a:noFill/>
        </p:spPr>
      </p:pic>
      <p:pic>
        <p:nvPicPr>
          <p:cNvPr id="5" name="Picture 2" descr="C:\Users\Admin\Pictures\5ca3e9b122f61f8f06494c97b1afccf3.jpg"/>
          <p:cNvPicPr>
            <a:picLocks noChangeAspect="1" noChangeArrowheads="1"/>
          </p:cNvPicPr>
          <p:nvPr/>
        </p:nvPicPr>
        <p:blipFill>
          <a:blip r:embed="rId3" cstate="print"/>
          <a:srcRect/>
          <a:stretch>
            <a:fillRect/>
          </a:stretch>
        </p:blipFill>
        <p:spPr bwMode="auto">
          <a:xfrm>
            <a:off x="1" y="0"/>
            <a:ext cx="683567" cy="908720"/>
          </a:xfrm>
          <a:prstGeom prst="rect">
            <a:avLst/>
          </a:prstGeom>
          <a:noFill/>
        </p:spPr>
      </p:pic>
      <p:sp>
        <p:nvSpPr>
          <p:cNvPr id="6" name="Скругленный прямоугольник 5"/>
          <p:cNvSpPr/>
          <p:nvPr/>
        </p:nvSpPr>
        <p:spPr>
          <a:xfrm>
            <a:off x="0" y="5229200"/>
            <a:ext cx="3096344" cy="504056"/>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686800" cy="1228998"/>
          </a:xfrm>
        </p:spPr>
        <p:txBody>
          <a:bodyPr>
            <a:normAutofit fontScale="90000"/>
          </a:bodyPr>
          <a:lstStyle/>
          <a:p>
            <a:r>
              <a:rPr lang="ru-RU" dirty="0" smtClean="0"/>
              <a:t/>
            </a:r>
            <a:br>
              <a:rPr lang="ru-RU" dirty="0" smtClean="0"/>
            </a:br>
            <a:endParaRPr lang="ru-RU" dirty="0"/>
          </a:p>
        </p:txBody>
      </p:sp>
      <p:sp>
        <p:nvSpPr>
          <p:cNvPr id="3" name="Содержимое 2"/>
          <p:cNvSpPr>
            <a:spLocks noGrp="1"/>
          </p:cNvSpPr>
          <p:nvPr>
            <p:ph idx="1"/>
          </p:nvPr>
        </p:nvSpPr>
        <p:spPr/>
        <p:txBody>
          <a:bodyPr/>
          <a:lstStyle/>
          <a:p>
            <a:endParaRPr lang="ru-RU" dirty="0"/>
          </a:p>
        </p:txBody>
      </p:sp>
      <p:pic>
        <p:nvPicPr>
          <p:cNvPr id="10242" name="Picture 2" descr="C:\Users\Admin\Pictures\1484784642302.jpg"/>
          <p:cNvPicPr>
            <a:picLocks noChangeAspect="1" noChangeArrowheads="1"/>
          </p:cNvPicPr>
          <p:nvPr/>
        </p:nvPicPr>
        <p:blipFill>
          <a:blip r:embed="rId2" cstate="print"/>
          <a:srcRect/>
          <a:stretch>
            <a:fillRect/>
          </a:stretch>
        </p:blipFill>
        <p:spPr bwMode="auto">
          <a:xfrm>
            <a:off x="2627784" y="1124744"/>
            <a:ext cx="6516216" cy="5733256"/>
          </a:xfrm>
          <a:prstGeom prst="rect">
            <a:avLst/>
          </a:prstGeom>
          <a:noFill/>
        </p:spPr>
      </p:pic>
      <p:pic>
        <p:nvPicPr>
          <p:cNvPr id="10244" name="Picture 4" descr="http://www.owhiro.school.nz/images/nzmap1.gif"/>
          <p:cNvPicPr>
            <a:picLocks noChangeAspect="1" noChangeArrowheads="1"/>
          </p:cNvPicPr>
          <p:nvPr/>
        </p:nvPicPr>
        <p:blipFill>
          <a:blip r:embed="rId3" cstate="print"/>
          <a:srcRect/>
          <a:stretch>
            <a:fillRect/>
          </a:stretch>
        </p:blipFill>
        <p:spPr bwMode="auto">
          <a:xfrm>
            <a:off x="0" y="1124744"/>
            <a:ext cx="2627784" cy="5733256"/>
          </a:xfrm>
          <a:prstGeom prst="rect">
            <a:avLst/>
          </a:prstGeom>
          <a:noFill/>
        </p:spPr>
      </p:pic>
      <p:sp>
        <p:nvSpPr>
          <p:cNvPr id="6" name="TextBox 5"/>
          <p:cNvSpPr txBox="1"/>
          <p:nvPr/>
        </p:nvSpPr>
        <p:spPr>
          <a:xfrm>
            <a:off x="1727176" y="1052736"/>
            <a:ext cx="6805264" cy="1200329"/>
          </a:xfrm>
          <a:prstGeom prst="rect">
            <a:avLst/>
          </a:prstGeom>
          <a:noFill/>
        </p:spPr>
        <p:txBody>
          <a:bodyPr wrap="square" rtlCol="0">
            <a:spAutoFit/>
          </a:bodyPr>
          <a:lstStyle/>
          <a:p>
            <a:r>
              <a:rPr lang="en-US" dirty="0" smtClean="0">
                <a:latin typeface="Times New Roman" pitchFamily="18" charset="0"/>
                <a:cs typeface="Times New Roman" pitchFamily="18" charset="0"/>
              </a:rPr>
              <a:t>"</a:t>
            </a:r>
            <a:r>
              <a:rPr lang="en-US" b="1" dirty="0" smtClean="0">
                <a:solidFill>
                  <a:schemeClr val="bg1"/>
                </a:solidFill>
                <a:latin typeface="Times New Roman" pitchFamily="18" charset="0"/>
                <a:cs typeface="Times New Roman" pitchFamily="18" charset="0"/>
              </a:rPr>
              <a:t>Wellington  (NZ)  in general is quite hilly which helps make it gusty, with winds tumbling over the hills and into the city. One of the strongest gusts recorded was 202kmh on Wellington's Mt </a:t>
            </a:r>
            <a:r>
              <a:rPr lang="en-US" b="1" dirty="0" err="1" smtClean="0">
                <a:solidFill>
                  <a:schemeClr val="bg1"/>
                </a:solidFill>
                <a:latin typeface="Times New Roman" pitchFamily="18" charset="0"/>
                <a:cs typeface="Times New Roman" pitchFamily="18" charset="0"/>
              </a:rPr>
              <a:t>Kaukau</a:t>
            </a:r>
            <a:r>
              <a:rPr lang="en-US" b="1" dirty="0" smtClean="0">
                <a:solidFill>
                  <a:schemeClr val="bg1"/>
                </a:solidFill>
                <a:latin typeface="Times New Roman" pitchFamily="18" charset="0"/>
                <a:cs typeface="Times New Roman" pitchFamily="18" charset="0"/>
              </a:rPr>
              <a:t> in 2013</a:t>
            </a:r>
            <a:r>
              <a:rPr lang="en-US" dirty="0" smtClean="0">
                <a:solidFill>
                  <a:schemeClr val="bg1"/>
                </a:solidFill>
                <a:latin typeface="Times New Roman" pitchFamily="18" charset="0"/>
                <a:cs typeface="Times New Roman" pitchFamily="18" charset="0"/>
              </a:rPr>
              <a:t>."</a:t>
            </a:r>
            <a:endParaRPr lang="ru-RU" dirty="0">
              <a:solidFill>
                <a:schemeClr val="bg1"/>
              </a:solidFill>
            </a:endParaRPr>
          </a:p>
        </p:txBody>
      </p:sp>
      <p:sp>
        <p:nvSpPr>
          <p:cNvPr id="7" name="Прямоугольник 6"/>
          <p:cNvSpPr/>
          <p:nvPr/>
        </p:nvSpPr>
        <p:spPr>
          <a:xfrm>
            <a:off x="899592" y="0"/>
            <a:ext cx="8244408" cy="1200329"/>
          </a:xfrm>
          <a:prstGeom prst="rect">
            <a:avLst/>
          </a:prstGeom>
        </p:spPr>
        <p:txBody>
          <a:bodyPr wrap="square">
            <a:spAutoFit/>
          </a:bodyPr>
          <a:lstStyle/>
          <a:p>
            <a:r>
              <a:rPr lang="en-US" sz="3600" b="1" dirty="0" smtClean="0">
                <a:solidFill>
                  <a:srgbClr val="002060"/>
                </a:solidFill>
                <a:latin typeface="Times New Roman" pitchFamily="18" charset="0"/>
                <a:cs typeface="Times New Roman" pitchFamily="18" charset="0"/>
              </a:rPr>
              <a:t>4</a:t>
            </a:r>
            <a:r>
              <a:rPr lang="ru-RU" sz="3600" b="1" dirty="0" smtClean="0">
                <a:solidFill>
                  <a:srgbClr val="002060"/>
                </a:solidFill>
                <a:latin typeface="Times New Roman" pitchFamily="18" charset="0"/>
                <a:cs typeface="Times New Roman" pitchFamily="18" charset="0"/>
              </a:rPr>
              <a:t>-6 </a:t>
            </a:r>
            <a:r>
              <a:rPr lang="en-US" sz="3600" b="1" dirty="0" smtClean="0">
                <a:solidFill>
                  <a:srgbClr val="002060"/>
                </a:solidFill>
                <a:latin typeface="Times New Roman" pitchFamily="18" charset="0"/>
                <a:cs typeface="Times New Roman" pitchFamily="18" charset="0"/>
              </a:rPr>
              <a:t>What capital is the world's windiest city? </a:t>
            </a:r>
            <a:endParaRPr lang="ru-RU" sz="3600" b="1" dirty="0">
              <a:solidFill>
                <a:srgbClr val="002060"/>
              </a:solidFill>
              <a:latin typeface="Times New Roman" pitchFamily="18" charset="0"/>
              <a:cs typeface="Times New Roman" pitchFamily="18" charset="0"/>
            </a:endParaRPr>
          </a:p>
        </p:txBody>
      </p:sp>
      <p:pic>
        <p:nvPicPr>
          <p:cNvPr id="8" name="Picture 2" descr="C:\Users\Admin\Pictures\sovas_enl.jpg"/>
          <p:cNvPicPr>
            <a:picLocks noChangeAspect="1" noChangeArrowheads="1"/>
          </p:cNvPicPr>
          <p:nvPr/>
        </p:nvPicPr>
        <p:blipFill>
          <a:blip r:embed="rId4" cstate="print"/>
          <a:srcRect/>
          <a:stretch>
            <a:fillRect/>
          </a:stretch>
        </p:blipFill>
        <p:spPr bwMode="auto">
          <a:xfrm>
            <a:off x="152400" y="152400"/>
            <a:ext cx="769268" cy="735933"/>
          </a:xfrm>
          <a:prstGeom prst="rect">
            <a:avLst/>
          </a:prstGeom>
          <a:noFill/>
        </p:spPr>
      </p:pic>
      <p:sp>
        <p:nvSpPr>
          <p:cNvPr id="10" name="Скругленный прямоугольник 9"/>
          <p:cNvSpPr/>
          <p:nvPr/>
        </p:nvSpPr>
        <p:spPr>
          <a:xfrm>
            <a:off x="1619672" y="4581128"/>
            <a:ext cx="1418456" cy="360040"/>
          </a:xfrm>
          <a:prstGeom prst="round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amond(in)">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0"/>
            <a:ext cx="8229600" cy="1143000"/>
          </a:xfrm>
        </p:spPr>
        <p:txBody>
          <a:bodyPr>
            <a:noAutofit/>
          </a:bodyPr>
          <a:lstStyle/>
          <a:p>
            <a:r>
              <a:rPr lang="en-US" sz="3600" b="1" dirty="0" smtClean="0">
                <a:solidFill>
                  <a:srgbClr val="C00000"/>
                </a:solidFill>
                <a:latin typeface="Times New Roman" pitchFamily="18" charset="0"/>
                <a:cs typeface="Times New Roman" pitchFamily="18" charset="0"/>
              </a:rPr>
              <a:t>4</a:t>
            </a:r>
            <a:r>
              <a:rPr lang="ru-RU" sz="3600" b="1" dirty="0" smtClean="0">
                <a:solidFill>
                  <a:srgbClr val="C00000"/>
                </a:solidFill>
                <a:latin typeface="Times New Roman" pitchFamily="18" charset="0"/>
                <a:cs typeface="Times New Roman" pitchFamily="18" charset="0"/>
              </a:rPr>
              <a:t>-</a:t>
            </a:r>
            <a:r>
              <a:rPr lang="en-US" sz="3600" b="1" dirty="0" smtClean="0">
                <a:solidFill>
                  <a:srgbClr val="C00000"/>
                </a:solidFill>
                <a:latin typeface="Times New Roman" pitchFamily="18" charset="0"/>
                <a:cs typeface="Times New Roman" pitchFamily="18" charset="0"/>
              </a:rPr>
              <a:t>7</a:t>
            </a:r>
            <a:r>
              <a:rPr lang="ru-RU" sz="3600" b="1" dirty="0" smtClean="0">
                <a:solidFill>
                  <a:srgbClr val="C00000"/>
                </a:solidFill>
                <a:latin typeface="Times New Roman" pitchFamily="18" charset="0"/>
                <a:cs typeface="Times New Roman" pitchFamily="18" charset="0"/>
              </a:rPr>
              <a:t> </a:t>
            </a:r>
            <a:r>
              <a:rPr lang="en-US" sz="3600" b="1" dirty="0" smtClean="0">
                <a:solidFill>
                  <a:srgbClr val="C00000"/>
                </a:solidFill>
                <a:latin typeface="Times New Roman" pitchFamily="18" charset="0"/>
                <a:cs typeface="Times New Roman" pitchFamily="18" charset="0"/>
              </a:rPr>
              <a:t>Where was the lowest temperature in the United States ever recorded ? </a:t>
            </a:r>
            <a:endParaRPr lang="ru-RU" sz="3600" b="1" dirty="0">
              <a:solidFill>
                <a:srgbClr val="C00000"/>
              </a:solidFill>
              <a:latin typeface="Times New Roman" pitchFamily="18" charset="0"/>
              <a:cs typeface="Times New Roman" pitchFamily="18" charset="0"/>
            </a:endParaRPr>
          </a:p>
        </p:txBody>
      </p:sp>
      <p:pic>
        <p:nvPicPr>
          <p:cNvPr id="1026" name="Picture 2" descr="C:\Users\Admin\Pictures\Prospect-Creek-Alaska-US (1).jpg"/>
          <p:cNvPicPr>
            <a:picLocks noGrp="1" noChangeAspect="1" noChangeArrowheads="1"/>
          </p:cNvPicPr>
          <p:nvPr>
            <p:ph idx="1"/>
          </p:nvPr>
        </p:nvPicPr>
        <p:blipFill>
          <a:blip r:embed="rId2" cstate="print"/>
          <a:srcRect/>
          <a:stretch>
            <a:fillRect/>
          </a:stretch>
        </p:blipFill>
        <p:spPr bwMode="auto">
          <a:xfrm>
            <a:off x="0" y="1628800"/>
            <a:ext cx="9144000" cy="5229200"/>
          </a:xfrm>
          <a:prstGeom prst="rect">
            <a:avLst/>
          </a:prstGeom>
          <a:noFill/>
        </p:spPr>
      </p:pic>
      <p:sp>
        <p:nvSpPr>
          <p:cNvPr id="5" name="TextBox 4"/>
          <p:cNvSpPr txBox="1"/>
          <p:nvPr/>
        </p:nvSpPr>
        <p:spPr>
          <a:xfrm>
            <a:off x="4499992" y="4149080"/>
            <a:ext cx="1422184" cy="523220"/>
          </a:xfrm>
          <a:prstGeom prst="rect">
            <a:avLst/>
          </a:prstGeom>
          <a:noFill/>
        </p:spPr>
        <p:txBody>
          <a:bodyPr wrap="none" rtlCol="0">
            <a:spAutoFit/>
          </a:bodyPr>
          <a:lstStyle/>
          <a:p>
            <a:r>
              <a:rPr lang="en-US" sz="2800" b="1" dirty="0" smtClean="0">
                <a:solidFill>
                  <a:schemeClr val="bg1"/>
                </a:solidFill>
                <a:latin typeface="Times New Roman" pitchFamily="18" charset="0"/>
                <a:cs typeface="Times New Roman" pitchFamily="18" charset="0"/>
              </a:rPr>
              <a:t>In1971, </a:t>
            </a:r>
            <a:endParaRPr lang="ru-RU" sz="2800" dirty="0">
              <a:solidFill>
                <a:schemeClr val="bg1"/>
              </a:solidFill>
              <a:latin typeface="Times New Roman" pitchFamily="18" charset="0"/>
              <a:cs typeface="Times New Roman" pitchFamily="18" charset="0"/>
            </a:endParaRPr>
          </a:p>
        </p:txBody>
      </p:sp>
      <p:pic>
        <p:nvPicPr>
          <p:cNvPr id="7" name="Picture 2" descr="C:\Users\Admin\Pictures\sova1s_enl.jpg"/>
          <p:cNvPicPr>
            <a:picLocks noChangeAspect="1" noChangeArrowheads="1"/>
          </p:cNvPicPr>
          <p:nvPr/>
        </p:nvPicPr>
        <p:blipFill>
          <a:blip r:embed="rId3" cstate="print"/>
          <a:srcRect/>
          <a:stretch>
            <a:fillRect/>
          </a:stretch>
        </p:blipFill>
        <p:spPr bwMode="auto">
          <a:xfrm>
            <a:off x="0" y="0"/>
            <a:ext cx="1043608" cy="1052736"/>
          </a:xfrm>
          <a:prstGeom prst="rect">
            <a:avLst/>
          </a:prstGeom>
          <a:noFill/>
        </p:spPr>
      </p:pic>
      <p:sp>
        <p:nvSpPr>
          <p:cNvPr id="6" name="Овал 5"/>
          <p:cNvSpPr/>
          <p:nvPr/>
        </p:nvSpPr>
        <p:spPr>
          <a:xfrm>
            <a:off x="3995936" y="3933056"/>
            <a:ext cx="5148064" cy="1512168"/>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descr="C:\Users\Admin\Pictures\imgpreview.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
        <p:nvSpPr>
          <p:cNvPr id="5" name="TextBox 4"/>
          <p:cNvSpPr txBox="1"/>
          <p:nvPr/>
        </p:nvSpPr>
        <p:spPr>
          <a:xfrm>
            <a:off x="251520" y="0"/>
            <a:ext cx="2800767" cy="1200329"/>
          </a:xfrm>
          <a:prstGeom prst="rect">
            <a:avLst/>
          </a:prstGeom>
          <a:noFill/>
        </p:spPr>
        <p:txBody>
          <a:bodyPr wrap="none" rtlCol="0">
            <a:spAutoFit/>
          </a:bodyPr>
          <a:lstStyle/>
          <a:p>
            <a:r>
              <a:rPr lang="en-US" sz="7200" b="1" dirty="0" smtClean="0">
                <a:solidFill>
                  <a:schemeClr val="tx2">
                    <a:lumMod val="60000"/>
                    <a:lumOff val="40000"/>
                  </a:schemeClr>
                </a:solidFill>
                <a:latin typeface="Times New Roman" pitchFamily="18" charset="0"/>
                <a:cs typeface="Times New Roman" pitchFamily="18" charset="0"/>
              </a:rPr>
              <a:t>People</a:t>
            </a:r>
            <a:endParaRPr lang="ru-RU" sz="7200" b="1" dirty="0">
              <a:solidFill>
                <a:schemeClr val="tx2">
                  <a:lumMod val="60000"/>
                  <a:lumOff val="40000"/>
                </a:schemeClr>
              </a:solidFill>
              <a:latin typeface="Times New Roman" pitchFamily="18" charset="0"/>
              <a:cs typeface="Times New Roman" pitchFamily="18" charset="0"/>
            </a:endParaRPr>
          </a:p>
        </p:txBody>
      </p:sp>
      <p:sp>
        <p:nvSpPr>
          <p:cNvPr id="6" name="TextBox 5"/>
          <p:cNvSpPr txBox="1"/>
          <p:nvPr/>
        </p:nvSpPr>
        <p:spPr>
          <a:xfrm>
            <a:off x="6732240" y="0"/>
            <a:ext cx="1956305" cy="707886"/>
          </a:xfrm>
          <a:prstGeom prst="rect">
            <a:avLst/>
          </a:prstGeom>
          <a:noFill/>
        </p:spPr>
        <p:txBody>
          <a:bodyPr wrap="none" rtlCol="0">
            <a:spAutoFit/>
          </a:bodyPr>
          <a:lstStyle/>
          <a:p>
            <a:r>
              <a:rPr lang="en-US" sz="4000" b="1" dirty="0" smtClean="0">
                <a:solidFill>
                  <a:schemeClr val="tx2">
                    <a:lumMod val="60000"/>
                    <a:lumOff val="40000"/>
                  </a:schemeClr>
                </a:solidFill>
                <a:latin typeface="Times New Roman" pitchFamily="18" charset="0"/>
                <a:cs typeface="Times New Roman" pitchFamily="18" charset="0"/>
              </a:rPr>
              <a:t>Sector 5</a:t>
            </a:r>
            <a:endParaRPr lang="ru-RU" sz="4000" b="1" dirty="0">
              <a:solidFill>
                <a:schemeClr val="tx2">
                  <a:lumMod val="60000"/>
                  <a:lumOff val="40000"/>
                </a:schemeClr>
              </a:solidFill>
              <a:latin typeface="Times New Roman" pitchFamily="18" charset="0"/>
              <a:cs typeface="Times New Roman" pitchFamily="18" charset="0"/>
            </a:endParaRPr>
          </a:p>
        </p:txBody>
      </p:sp>
    </p:spTree>
  </p:cSld>
  <p:clrMapOvr>
    <a:masterClrMapping/>
  </p:clrMapOvr>
  <p:transition>
    <p:wheel spokes="8"/>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normAutofit fontScale="90000"/>
          </a:bodyPr>
          <a:lstStyle/>
          <a:p>
            <a:r>
              <a:rPr lang="en-US" b="1" dirty="0" smtClean="0">
                <a:solidFill>
                  <a:srgbClr val="002060"/>
                </a:solidFill>
                <a:latin typeface="Times New Roman" pitchFamily="18" charset="0"/>
                <a:cs typeface="Times New Roman" pitchFamily="18" charset="0"/>
              </a:rPr>
              <a:t>5-1 Where was   the discoverer of penicillin  born?</a:t>
            </a:r>
            <a:endParaRPr lang="ru-RU" b="1" dirty="0">
              <a:solidFill>
                <a:srgbClr val="002060"/>
              </a:solidFill>
              <a:latin typeface="Times New Roman" pitchFamily="18" charset="0"/>
              <a:cs typeface="Times New Roman" pitchFamily="18" charset="0"/>
            </a:endParaRPr>
          </a:p>
        </p:txBody>
      </p:sp>
      <p:pic>
        <p:nvPicPr>
          <p:cNvPr id="4100" name="Picture 4" descr="C:\Users\Admin\Pictures\gettyimages-128548503-612x612.jpg"/>
          <p:cNvPicPr>
            <a:picLocks noGrp="1" noChangeAspect="1" noChangeArrowheads="1"/>
          </p:cNvPicPr>
          <p:nvPr>
            <p:ph idx="1"/>
          </p:nvPr>
        </p:nvPicPr>
        <p:blipFill>
          <a:blip r:embed="rId2" cstate="print"/>
          <a:srcRect/>
          <a:stretch>
            <a:fillRect/>
          </a:stretch>
        </p:blipFill>
        <p:spPr bwMode="auto">
          <a:xfrm>
            <a:off x="0" y="1124744"/>
            <a:ext cx="9144000" cy="5733256"/>
          </a:xfrm>
          <a:prstGeom prst="rect">
            <a:avLst/>
          </a:prstGeom>
          <a:noFill/>
          <a:ln>
            <a:solidFill>
              <a:schemeClr val="accent6">
                <a:lumMod val="75000"/>
              </a:schemeClr>
            </a:solidFill>
          </a:ln>
        </p:spPr>
      </p:pic>
      <p:sp>
        <p:nvSpPr>
          <p:cNvPr id="9" name="TextBox 8"/>
          <p:cNvSpPr txBox="1"/>
          <p:nvPr/>
        </p:nvSpPr>
        <p:spPr>
          <a:xfrm>
            <a:off x="4644008" y="1124744"/>
            <a:ext cx="4499992" cy="1569660"/>
          </a:xfrm>
          <a:prstGeom prst="rect">
            <a:avLst/>
          </a:prstGeom>
          <a:noFill/>
        </p:spPr>
        <p:txBody>
          <a:bodyPr wrap="square" rtlCol="0">
            <a:spAutoFit/>
          </a:bodyPr>
          <a:lstStyle/>
          <a:p>
            <a:pPr>
              <a:tabLst>
                <a:tab pos="1881188" algn="l"/>
              </a:tabLst>
            </a:pPr>
            <a:r>
              <a:rPr lang="en-US" sz="3600" b="1" dirty="0" smtClean="0">
                <a:solidFill>
                  <a:srgbClr val="FFFF00"/>
                </a:solidFill>
                <a:latin typeface="Times New Roman" pitchFamily="18" charset="0"/>
                <a:cs typeface="Times New Roman" pitchFamily="18" charset="0"/>
              </a:rPr>
              <a:t>Alexander Fleming </a:t>
            </a:r>
          </a:p>
          <a:p>
            <a:r>
              <a:rPr lang="en-US" sz="2400" b="1" dirty="0" smtClean="0">
                <a:solidFill>
                  <a:srgbClr val="FFFF00"/>
                </a:solidFill>
                <a:latin typeface="Times New Roman" pitchFamily="18" charset="0"/>
                <a:cs typeface="Times New Roman" pitchFamily="18" charset="0"/>
              </a:rPr>
              <a:t>was born in Scotla</a:t>
            </a:r>
            <a:r>
              <a:rPr lang="en-US" sz="2400" b="1" dirty="0" smtClean="0">
                <a:solidFill>
                  <a:srgbClr val="FFFF00"/>
                </a:solidFill>
              </a:rPr>
              <a:t>nd </a:t>
            </a:r>
            <a:endParaRPr lang="ru-RU" sz="2400" b="1" dirty="0" smtClean="0">
              <a:solidFill>
                <a:srgbClr val="FFFF00"/>
              </a:solidFill>
            </a:endParaRPr>
          </a:p>
          <a:p>
            <a:endParaRPr lang="ru-RU" sz="3600" dirty="0">
              <a:solidFill>
                <a:srgbClr val="FFFF00"/>
              </a:solidFill>
              <a:latin typeface="Times New Roman" pitchFamily="18" charset="0"/>
              <a:cs typeface="Times New Roman" pitchFamily="18" charset="0"/>
            </a:endParaRPr>
          </a:p>
        </p:txBody>
      </p:sp>
      <p:pic>
        <p:nvPicPr>
          <p:cNvPr id="5" name="Picture 2" descr="C:\Users\Admin\Pictures\FQCAX45ZNDCAU2A4QKCAV133WHCA65JISQCARUZNMFCAMXFRD1CAPGFP8OCAX7SNT6CANJAF85CACJDUD4CA05GTZNCA0RBSM5CAD61HPOCAJ3YOKLCAILX9ZHCACQR459CAKB2J6ICAF33UG0CAXPH6ML.jpg"/>
          <p:cNvPicPr>
            <a:picLocks noChangeAspect="1" noChangeArrowheads="1"/>
          </p:cNvPicPr>
          <p:nvPr/>
        </p:nvPicPr>
        <p:blipFill>
          <a:blip r:embed="rId3" cstate="print"/>
          <a:srcRect/>
          <a:stretch>
            <a:fillRect/>
          </a:stretch>
        </p:blipFill>
        <p:spPr bwMode="auto">
          <a:xfrm flipH="1">
            <a:off x="0" y="0"/>
            <a:ext cx="755576" cy="710952"/>
          </a:xfrm>
          <a:prstGeom prst="rect">
            <a:avLst/>
          </a:prstGeom>
          <a:noFill/>
        </p:spPr>
      </p:pic>
      <p:sp>
        <p:nvSpPr>
          <p:cNvPr id="6" name="Скругленный прямоугольник 5"/>
          <p:cNvSpPr/>
          <p:nvPr/>
        </p:nvSpPr>
        <p:spPr>
          <a:xfrm>
            <a:off x="4644008" y="1268760"/>
            <a:ext cx="3960440" cy="986408"/>
          </a:xfrm>
          <a:prstGeom prst="round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676456" cy="1143000"/>
          </a:xfrm>
        </p:spPr>
        <p:txBody>
          <a:bodyPr>
            <a:normAutofit/>
          </a:bodyPr>
          <a:lstStyle/>
          <a:p>
            <a:r>
              <a:rPr lang="en-US" sz="2400" b="1" dirty="0" smtClean="0">
                <a:solidFill>
                  <a:srgbClr val="002060"/>
                </a:solidFill>
                <a:latin typeface="Times New Roman" pitchFamily="18" charset="0"/>
                <a:cs typeface="Times New Roman" pitchFamily="18" charset="0"/>
              </a:rPr>
              <a:t>5-2 Who is one of the most famous writers in the world and whose plays were translated into almost every language? </a:t>
            </a:r>
            <a:endParaRPr lang="ru-RU" sz="2400" b="1" dirty="0">
              <a:solidFill>
                <a:srgbClr val="002060"/>
              </a:solidFill>
              <a:latin typeface="Times New Roman" pitchFamily="18" charset="0"/>
              <a:cs typeface="Times New Roman" pitchFamily="18" charset="0"/>
            </a:endParaRPr>
          </a:p>
        </p:txBody>
      </p:sp>
      <p:pic>
        <p:nvPicPr>
          <p:cNvPr id="1026" name="Picture 2" descr="C:\Users\Admin\Pictures\2014-08-13-1000509261001_2013980530001_WilliamShakespeareTheLifeoftheBard.jpg"/>
          <p:cNvPicPr>
            <a:picLocks noGrp="1" noChangeAspect="1" noChangeArrowheads="1"/>
          </p:cNvPicPr>
          <p:nvPr>
            <p:ph idx="1"/>
          </p:nvPr>
        </p:nvPicPr>
        <p:blipFill>
          <a:blip r:embed="rId2" cstate="print"/>
          <a:srcRect/>
          <a:stretch>
            <a:fillRect/>
          </a:stretch>
        </p:blipFill>
        <p:spPr bwMode="auto">
          <a:xfrm>
            <a:off x="0" y="908720"/>
            <a:ext cx="9144000" cy="5949280"/>
          </a:xfrm>
          <a:prstGeom prst="rect">
            <a:avLst/>
          </a:prstGeom>
          <a:noFill/>
        </p:spPr>
      </p:pic>
      <p:sp>
        <p:nvSpPr>
          <p:cNvPr id="4" name="TextBox 3"/>
          <p:cNvSpPr txBox="1"/>
          <p:nvPr/>
        </p:nvSpPr>
        <p:spPr>
          <a:xfrm>
            <a:off x="0" y="1052736"/>
            <a:ext cx="3896772" cy="584775"/>
          </a:xfrm>
          <a:prstGeom prst="rect">
            <a:avLst/>
          </a:prstGeom>
          <a:noFill/>
        </p:spPr>
        <p:txBody>
          <a:bodyPr wrap="none" rtlCol="0">
            <a:spAutoFit/>
          </a:bodyPr>
          <a:lstStyle/>
          <a:p>
            <a:r>
              <a:rPr lang="en-US" sz="3200" b="1" dirty="0" smtClean="0">
                <a:solidFill>
                  <a:srgbClr val="FFFF00"/>
                </a:solidFill>
                <a:latin typeface="Times New Roman" pitchFamily="18" charset="0"/>
                <a:cs typeface="Times New Roman" pitchFamily="18" charset="0"/>
              </a:rPr>
              <a:t>William Shakespeare</a:t>
            </a:r>
            <a:endParaRPr lang="ru-RU" sz="3200" dirty="0">
              <a:solidFill>
                <a:srgbClr val="FFFF00"/>
              </a:solidFill>
              <a:latin typeface="Times New Roman" pitchFamily="18" charset="0"/>
              <a:cs typeface="Times New Roman" pitchFamily="18" charset="0"/>
            </a:endParaRPr>
          </a:p>
        </p:txBody>
      </p:sp>
      <p:pic>
        <p:nvPicPr>
          <p:cNvPr id="5" name="Picture 2" descr="C:\Users\Admin\Pictures\FQCAX45ZNDCAU2A4QKCAV133WHCA65JISQCARUZNMFCAMXFRD1CAPGFP8OCAX7SNT6CANJAF85CACJDUD4CA05GTZNCA0RBSM5CAD61HPOCAJ3YOKLCAILX9ZHCACQR459CAKB2J6ICAF33UG0CAXPH6ML.jpg"/>
          <p:cNvPicPr>
            <a:picLocks noChangeAspect="1" noChangeArrowheads="1"/>
          </p:cNvPicPr>
          <p:nvPr/>
        </p:nvPicPr>
        <p:blipFill>
          <a:blip r:embed="rId3" cstate="print"/>
          <a:srcRect/>
          <a:stretch>
            <a:fillRect/>
          </a:stretch>
        </p:blipFill>
        <p:spPr bwMode="auto">
          <a:xfrm flipH="1">
            <a:off x="0" y="0"/>
            <a:ext cx="755576" cy="710952"/>
          </a:xfrm>
          <a:prstGeom prst="rect">
            <a:avLst/>
          </a:prstGeom>
          <a:noFill/>
        </p:spPr>
      </p:pic>
      <p:sp>
        <p:nvSpPr>
          <p:cNvPr id="6" name="Скругленный прямоугольник 5"/>
          <p:cNvSpPr/>
          <p:nvPr/>
        </p:nvSpPr>
        <p:spPr>
          <a:xfrm>
            <a:off x="0" y="980728"/>
            <a:ext cx="3923928" cy="648072"/>
          </a:xfrm>
          <a:prstGeom prst="round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grpId="0" nodeType="clickEffect">
                                  <p:stCondLst>
                                    <p:cond delay="0"/>
                                  </p:stCondLst>
                                  <p:childTnLst>
                                    <p:animEffect transition="out" filter="diamond(in)">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0"/>
            <a:ext cx="8229600" cy="1143000"/>
          </a:xfrm>
        </p:spPr>
        <p:txBody>
          <a:bodyPr>
            <a:noAutofit/>
          </a:bodyPr>
          <a:lstStyle/>
          <a:p>
            <a:r>
              <a:rPr lang="en-US" sz="2800" b="1" dirty="0" smtClean="0">
                <a:solidFill>
                  <a:srgbClr val="C00000"/>
                </a:solidFill>
                <a:latin typeface="Times New Roman" pitchFamily="18" charset="0"/>
                <a:cs typeface="Times New Roman" pitchFamily="18" charset="0"/>
              </a:rPr>
              <a:t>5-3 Who before becoming the most beloved person in Great Britain, worked as a cook or a nanny in the kindergarten? </a:t>
            </a:r>
            <a:endParaRPr lang="ru-RU" sz="2800" b="1" dirty="0">
              <a:solidFill>
                <a:srgbClr val="C00000"/>
              </a:solidFill>
              <a:latin typeface="Times New Roman" pitchFamily="18" charset="0"/>
              <a:cs typeface="Times New Roman" pitchFamily="18" charset="0"/>
            </a:endParaRPr>
          </a:p>
        </p:txBody>
      </p:sp>
      <p:pic>
        <p:nvPicPr>
          <p:cNvPr id="2050" name="Picture 2" descr="C:\Users\Admin\Pictures\221740.jpg"/>
          <p:cNvPicPr>
            <a:picLocks noGrp="1" noChangeAspect="1" noChangeArrowheads="1"/>
          </p:cNvPicPr>
          <p:nvPr>
            <p:ph idx="1"/>
          </p:nvPr>
        </p:nvPicPr>
        <p:blipFill>
          <a:blip r:embed="rId2" cstate="print"/>
          <a:srcRect/>
          <a:stretch>
            <a:fillRect/>
          </a:stretch>
        </p:blipFill>
        <p:spPr bwMode="auto">
          <a:xfrm>
            <a:off x="539552" y="1484784"/>
            <a:ext cx="7992888" cy="5373216"/>
          </a:xfrm>
          <a:prstGeom prst="rect">
            <a:avLst/>
          </a:prstGeom>
          <a:noFill/>
        </p:spPr>
      </p:pic>
      <p:sp>
        <p:nvSpPr>
          <p:cNvPr id="6" name="TextBox 5"/>
          <p:cNvSpPr txBox="1"/>
          <p:nvPr/>
        </p:nvSpPr>
        <p:spPr>
          <a:xfrm>
            <a:off x="683568" y="1700808"/>
            <a:ext cx="3273653" cy="707886"/>
          </a:xfrm>
          <a:prstGeom prst="rect">
            <a:avLst/>
          </a:prstGeom>
          <a:noFill/>
        </p:spPr>
        <p:txBody>
          <a:bodyPr wrap="none" rtlCol="0">
            <a:spAutoFit/>
          </a:bodyPr>
          <a:lstStyle/>
          <a:p>
            <a:r>
              <a:rPr lang="en-US" sz="4000" b="1" dirty="0" smtClean="0">
                <a:solidFill>
                  <a:srgbClr val="FFFF00"/>
                </a:solidFill>
              </a:rPr>
              <a:t>Princess Diana</a:t>
            </a:r>
            <a:endParaRPr lang="ru-RU" sz="4000" b="1" dirty="0">
              <a:solidFill>
                <a:srgbClr val="FFFF00"/>
              </a:solidFill>
              <a:latin typeface="Times New Roman" pitchFamily="18" charset="0"/>
              <a:cs typeface="Times New Roman" pitchFamily="18" charset="0"/>
            </a:endParaRPr>
          </a:p>
        </p:txBody>
      </p:sp>
      <p:pic>
        <p:nvPicPr>
          <p:cNvPr id="5" name="Picture 2" descr="C:\Users\Admin\Pictures\FQCAX45ZNDCAU2A4QKCAV133WHCA65JISQCARUZNMFCAMXFRD1CAPGFP8OCAX7SNT6CANJAF85CACJDUD4CA05GTZNCA0RBSM5CAD61HPOCAJ3YOKLCAILX9ZHCACQR459CAKB2J6ICAF33UG0CAXPH6ML.jpg"/>
          <p:cNvPicPr>
            <a:picLocks noChangeAspect="1" noChangeArrowheads="1"/>
          </p:cNvPicPr>
          <p:nvPr/>
        </p:nvPicPr>
        <p:blipFill>
          <a:blip r:embed="rId3" cstate="print"/>
          <a:srcRect/>
          <a:stretch>
            <a:fillRect/>
          </a:stretch>
        </p:blipFill>
        <p:spPr bwMode="auto">
          <a:xfrm flipH="1">
            <a:off x="0" y="0"/>
            <a:ext cx="755576" cy="710952"/>
          </a:xfrm>
          <a:prstGeom prst="rect">
            <a:avLst/>
          </a:prstGeom>
          <a:noFill/>
        </p:spPr>
      </p:pic>
      <p:sp>
        <p:nvSpPr>
          <p:cNvPr id="7" name="Скругленный прямоугольник 6"/>
          <p:cNvSpPr/>
          <p:nvPr/>
        </p:nvSpPr>
        <p:spPr>
          <a:xfrm>
            <a:off x="611560" y="1628800"/>
            <a:ext cx="3240360" cy="720080"/>
          </a:xfrm>
          <a:prstGeom prst="roundRect">
            <a:avLst/>
          </a:prstGeom>
          <a:solidFill>
            <a:schemeClr val="bg2">
              <a:lumMod val="1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0"/>
            <a:ext cx="8507288" cy="1143000"/>
          </a:xfrm>
        </p:spPr>
        <p:txBody>
          <a:bodyPr>
            <a:noAutofit/>
          </a:bodyPr>
          <a:lstStyle/>
          <a:p>
            <a:r>
              <a:rPr lang="ru-RU" sz="3200" b="1" dirty="0" smtClean="0">
                <a:solidFill>
                  <a:srgbClr val="002060"/>
                </a:solidFill>
                <a:latin typeface="Times New Roman" pitchFamily="18" charset="0"/>
                <a:cs typeface="Times New Roman" pitchFamily="18" charset="0"/>
              </a:rPr>
              <a:t>1-1 </a:t>
            </a:r>
            <a:r>
              <a:rPr lang="en-US" sz="3200" b="1" dirty="0" smtClean="0">
                <a:solidFill>
                  <a:srgbClr val="002060"/>
                </a:solidFill>
                <a:latin typeface="Times New Roman" pitchFamily="18" charset="0"/>
                <a:cs typeface="Times New Roman" pitchFamily="18" charset="0"/>
              </a:rPr>
              <a:t>Preliminaries. Task 1. </a:t>
            </a:r>
            <a:r>
              <a:rPr lang="ru-RU" sz="3200" dirty="0" smtClean="0">
                <a:solidFill>
                  <a:srgbClr val="002060"/>
                </a:solidFill>
                <a:latin typeface="Times New Roman" pitchFamily="18" charset="0"/>
                <a:cs typeface="Times New Roman" pitchFamily="18" charset="0"/>
              </a:rPr>
              <a:t>Задание </a:t>
            </a:r>
            <a:r>
              <a:rPr lang="en-US" sz="3200" b="1" dirty="0" smtClean="0">
                <a:solidFill>
                  <a:srgbClr val="002060"/>
                </a:solidFill>
                <a:latin typeface="Times New Roman" pitchFamily="18" charset="0"/>
                <a:cs typeface="Times New Roman" pitchFamily="18" charset="0"/>
              </a:rPr>
              <a:t>«Shape».</a:t>
            </a:r>
            <a:r>
              <a:rPr lang="ru-RU" sz="3200" dirty="0" smtClean="0">
                <a:solidFill>
                  <a:srgbClr val="002060"/>
                </a:solidFill>
                <a:latin typeface="Times New Roman" pitchFamily="18" charset="0"/>
                <a:cs typeface="Times New Roman" pitchFamily="18" charset="0"/>
              </a:rPr>
              <a:t/>
            </a:r>
            <a:br>
              <a:rPr lang="ru-RU" sz="3200" dirty="0" smtClean="0">
                <a:solidFill>
                  <a:srgbClr val="002060"/>
                </a:solidFill>
                <a:latin typeface="Times New Roman" pitchFamily="18" charset="0"/>
                <a:cs typeface="Times New Roman" pitchFamily="18" charset="0"/>
              </a:rPr>
            </a:br>
            <a:endParaRPr lang="ru-RU" sz="3200" dirty="0">
              <a:solidFill>
                <a:srgbClr val="002060"/>
              </a:solidFill>
              <a:latin typeface="Times New Roman" pitchFamily="18" charset="0"/>
              <a:cs typeface="Times New Roman" pitchFamily="18" charset="0"/>
            </a:endParaRPr>
          </a:p>
        </p:txBody>
      </p:sp>
      <p:pic>
        <p:nvPicPr>
          <p:cNvPr id="4" name="Содержимое 3" descr="C:\Users\Admin\Pictures\hello_html_dcc0a78.jpg"/>
          <p:cNvPicPr>
            <a:picLocks noGrp="1"/>
          </p:cNvPicPr>
          <p:nvPr>
            <p:ph idx="1"/>
          </p:nvPr>
        </p:nvPicPr>
        <p:blipFill>
          <a:blip r:embed="rId2" cstate="print"/>
          <a:srcRect/>
          <a:stretch>
            <a:fillRect/>
          </a:stretch>
        </p:blipFill>
        <p:spPr bwMode="auto">
          <a:xfrm>
            <a:off x="0" y="1700808"/>
            <a:ext cx="3096344" cy="2088232"/>
          </a:xfrm>
          <a:prstGeom prst="rect">
            <a:avLst/>
          </a:prstGeom>
          <a:noFill/>
          <a:ln w="9525">
            <a:noFill/>
            <a:miter lim="800000"/>
            <a:headEnd/>
            <a:tailEnd/>
          </a:ln>
        </p:spPr>
      </p:pic>
      <p:pic>
        <p:nvPicPr>
          <p:cNvPr id="5" name="Рисунок 4" descr="C:\Users\Admin\Pictures\map reino unido.gif"/>
          <p:cNvPicPr/>
          <p:nvPr/>
        </p:nvPicPr>
        <p:blipFill>
          <a:blip r:embed="rId3" cstate="print"/>
          <a:srcRect/>
          <a:stretch>
            <a:fillRect/>
          </a:stretch>
        </p:blipFill>
        <p:spPr bwMode="auto">
          <a:xfrm>
            <a:off x="3059832" y="1124744"/>
            <a:ext cx="1927860" cy="2712720"/>
          </a:xfrm>
          <a:prstGeom prst="rect">
            <a:avLst/>
          </a:prstGeom>
          <a:noFill/>
          <a:ln w="9525">
            <a:noFill/>
            <a:miter lim="800000"/>
            <a:headEnd/>
            <a:tailEnd/>
          </a:ln>
        </p:spPr>
      </p:pic>
      <p:pic>
        <p:nvPicPr>
          <p:cNvPr id="6" name="Рисунок 5" descr="C:\Users\Admin\Pictures\23577_html_m299e291e (1).png"/>
          <p:cNvPicPr/>
          <p:nvPr/>
        </p:nvPicPr>
        <p:blipFill>
          <a:blip r:embed="rId4" cstate="print"/>
          <a:srcRect/>
          <a:stretch>
            <a:fillRect/>
          </a:stretch>
        </p:blipFill>
        <p:spPr bwMode="auto">
          <a:xfrm>
            <a:off x="5724128" y="1268760"/>
            <a:ext cx="3128010" cy="2286000"/>
          </a:xfrm>
          <a:prstGeom prst="rect">
            <a:avLst/>
          </a:prstGeom>
          <a:noFill/>
          <a:ln w="9525">
            <a:noFill/>
            <a:miter lim="800000"/>
            <a:headEnd/>
            <a:tailEnd/>
          </a:ln>
        </p:spPr>
      </p:pic>
      <p:pic>
        <p:nvPicPr>
          <p:cNvPr id="8" name="Рисунок 7" descr="C:\Users\Admin\Pictures\FQCAX45ZNDCAU2A4QKCAV133WHCA65JISQCARUZNMFCAMXFRD1CAPGFP8OCAX7SNT6CANJAF85CACJDUD4CA05GTZNCA0RBSM5CAD61HPOCAJ3YOKLCAILX9ZHCACQR459CAKB2J6ICAF33UG0CAXPH6ML.jpg"/>
          <p:cNvPicPr/>
          <p:nvPr/>
        </p:nvPicPr>
        <p:blipFill>
          <a:blip r:embed="rId5" cstate="print"/>
          <a:srcRect/>
          <a:stretch>
            <a:fillRect/>
          </a:stretch>
        </p:blipFill>
        <p:spPr bwMode="auto">
          <a:xfrm>
            <a:off x="179512" y="0"/>
            <a:ext cx="936104" cy="836712"/>
          </a:xfrm>
          <a:prstGeom prst="rect">
            <a:avLst/>
          </a:prstGeom>
          <a:noFill/>
          <a:ln w="9525">
            <a:noFill/>
            <a:miter lim="800000"/>
            <a:headEnd/>
            <a:tailEnd/>
          </a:ln>
        </p:spPr>
      </p:pic>
      <p:sp>
        <p:nvSpPr>
          <p:cNvPr id="9" name="TextBox 8"/>
          <p:cNvSpPr txBox="1"/>
          <p:nvPr/>
        </p:nvSpPr>
        <p:spPr>
          <a:xfrm>
            <a:off x="395536" y="3717032"/>
            <a:ext cx="1527982" cy="461665"/>
          </a:xfrm>
          <a:prstGeom prst="rect">
            <a:avLst/>
          </a:prstGeom>
          <a:noFill/>
        </p:spPr>
        <p:txBody>
          <a:bodyPr wrap="none" rtlCol="0">
            <a:spAutoFit/>
          </a:bodyPr>
          <a:lstStyle/>
          <a:p>
            <a:r>
              <a:rPr lang="en-US" sz="2400" b="1" dirty="0" smtClean="0">
                <a:solidFill>
                  <a:srgbClr val="C00000"/>
                </a:solidFill>
                <a:latin typeface="Times New Roman" pitchFamily="18" charset="0"/>
                <a:cs typeface="Times New Roman" pitchFamily="18" charset="0"/>
              </a:rPr>
              <a:t>Country 1</a:t>
            </a:r>
            <a:endParaRPr lang="ru-RU" sz="2400" b="1" dirty="0">
              <a:solidFill>
                <a:srgbClr val="C00000"/>
              </a:solidFill>
              <a:latin typeface="Times New Roman" pitchFamily="18" charset="0"/>
              <a:cs typeface="Times New Roman" pitchFamily="18" charset="0"/>
            </a:endParaRPr>
          </a:p>
        </p:txBody>
      </p:sp>
      <p:sp>
        <p:nvSpPr>
          <p:cNvPr id="10" name="TextBox 9"/>
          <p:cNvSpPr txBox="1"/>
          <p:nvPr/>
        </p:nvSpPr>
        <p:spPr>
          <a:xfrm>
            <a:off x="3923928" y="4365104"/>
            <a:ext cx="184731" cy="369332"/>
          </a:xfrm>
          <a:prstGeom prst="rect">
            <a:avLst/>
          </a:prstGeom>
          <a:noFill/>
        </p:spPr>
        <p:txBody>
          <a:bodyPr wrap="none" rtlCol="0">
            <a:spAutoFit/>
          </a:bodyPr>
          <a:lstStyle/>
          <a:p>
            <a:endParaRPr lang="ru-RU" dirty="0"/>
          </a:p>
        </p:txBody>
      </p:sp>
      <p:sp>
        <p:nvSpPr>
          <p:cNvPr id="3073" name="Rectangle 1"/>
          <p:cNvSpPr>
            <a:spLocks noChangeArrowheads="1"/>
          </p:cNvSpPr>
          <p:nvPr/>
        </p:nvSpPr>
        <p:spPr bwMode="auto">
          <a:xfrm>
            <a:off x="3851920" y="1412776"/>
            <a:ext cx="184731" cy="369332"/>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Прямоугольник 13"/>
          <p:cNvSpPr/>
          <p:nvPr/>
        </p:nvSpPr>
        <p:spPr>
          <a:xfrm>
            <a:off x="3275856" y="3861048"/>
            <a:ext cx="1527982" cy="461665"/>
          </a:xfrm>
          <a:prstGeom prst="rect">
            <a:avLst/>
          </a:prstGeom>
        </p:spPr>
        <p:txBody>
          <a:bodyPr wrap="none">
            <a:spAutoFit/>
          </a:bodyPr>
          <a:lstStyle/>
          <a:p>
            <a:r>
              <a:rPr lang="en-US" sz="2400" b="1" dirty="0" smtClean="0">
                <a:solidFill>
                  <a:srgbClr val="C00000"/>
                </a:solidFill>
                <a:latin typeface="Times New Roman" pitchFamily="18" charset="0"/>
                <a:cs typeface="Times New Roman" pitchFamily="18" charset="0"/>
              </a:rPr>
              <a:t>Country 2</a:t>
            </a:r>
            <a:endParaRPr lang="ru-RU" sz="2400" b="1" dirty="0">
              <a:solidFill>
                <a:srgbClr val="C00000"/>
              </a:solidFill>
              <a:latin typeface="Times New Roman" pitchFamily="18" charset="0"/>
              <a:cs typeface="Times New Roman" pitchFamily="18" charset="0"/>
            </a:endParaRPr>
          </a:p>
        </p:txBody>
      </p:sp>
      <p:sp>
        <p:nvSpPr>
          <p:cNvPr id="15" name="Прямоугольник 14"/>
          <p:cNvSpPr/>
          <p:nvPr/>
        </p:nvSpPr>
        <p:spPr>
          <a:xfrm>
            <a:off x="5436096" y="1484784"/>
            <a:ext cx="1527982" cy="461665"/>
          </a:xfrm>
          <a:prstGeom prst="rect">
            <a:avLst/>
          </a:prstGeom>
        </p:spPr>
        <p:txBody>
          <a:bodyPr wrap="none">
            <a:spAutoFit/>
          </a:bodyPr>
          <a:lstStyle/>
          <a:p>
            <a:r>
              <a:rPr lang="en-US" sz="2400" b="1" dirty="0" smtClean="0">
                <a:solidFill>
                  <a:srgbClr val="C00000"/>
                </a:solidFill>
                <a:latin typeface="Times New Roman" pitchFamily="18" charset="0"/>
                <a:cs typeface="Times New Roman" pitchFamily="18" charset="0"/>
              </a:rPr>
              <a:t>Country 3</a:t>
            </a:r>
            <a:endParaRPr lang="ru-RU" sz="2400" b="1" dirty="0">
              <a:solidFill>
                <a:srgbClr val="C00000"/>
              </a:solidFill>
              <a:latin typeface="Times New Roman" pitchFamily="18" charset="0"/>
              <a:cs typeface="Times New Roman" pitchFamily="18" charset="0"/>
            </a:endParaRPr>
          </a:p>
        </p:txBody>
      </p:sp>
      <p:sp>
        <p:nvSpPr>
          <p:cNvPr id="16" name="Прямоугольник 15"/>
          <p:cNvSpPr/>
          <p:nvPr/>
        </p:nvSpPr>
        <p:spPr>
          <a:xfrm>
            <a:off x="6804248" y="3645024"/>
            <a:ext cx="1527982" cy="461665"/>
          </a:xfrm>
          <a:prstGeom prst="rect">
            <a:avLst/>
          </a:prstGeom>
        </p:spPr>
        <p:txBody>
          <a:bodyPr wrap="none">
            <a:spAutoFit/>
          </a:bodyPr>
          <a:lstStyle/>
          <a:p>
            <a:r>
              <a:rPr lang="en-US" sz="2400" b="1" dirty="0" smtClean="0">
                <a:solidFill>
                  <a:srgbClr val="C00000"/>
                </a:solidFill>
                <a:latin typeface="Times New Roman" pitchFamily="18" charset="0"/>
                <a:cs typeface="Times New Roman" pitchFamily="18" charset="0"/>
              </a:rPr>
              <a:t>Country 4</a:t>
            </a:r>
            <a:endParaRPr lang="ru-RU" sz="2400" b="1" dirty="0">
              <a:solidFill>
                <a:srgbClr val="C00000"/>
              </a:solidFill>
              <a:latin typeface="Times New Roman" pitchFamily="18" charset="0"/>
              <a:cs typeface="Times New Roman" pitchFamily="18" charset="0"/>
            </a:endParaRPr>
          </a:p>
        </p:txBody>
      </p:sp>
      <p:sp>
        <p:nvSpPr>
          <p:cNvPr id="17" name="Прямоугольник 16"/>
          <p:cNvSpPr/>
          <p:nvPr/>
        </p:nvSpPr>
        <p:spPr>
          <a:xfrm>
            <a:off x="1331640" y="6021288"/>
            <a:ext cx="1527982" cy="461665"/>
          </a:xfrm>
          <a:prstGeom prst="rect">
            <a:avLst/>
          </a:prstGeom>
        </p:spPr>
        <p:txBody>
          <a:bodyPr wrap="none">
            <a:spAutoFit/>
          </a:bodyPr>
          <a:lstStyle/>
          <a:p>
            <a:r>
              <a:rPr lang="en-US" sz="2400" b="1" dirty="0" smtClean="0">
                <a:solidFill>
                  <a:srgbClr val="C00000"/>
                </a:solidFill>
                <a:latin typeface="Times New Roman" pitchFamily="18" charset="0"/>
                <a:cs typeface="Times New Roman" pitchFamily="18" charset="0"/>
              </a:rPr>
              <a:t>Country 5</a:t>
            </a:r>
            <a:endParaRPr lang="ru-RU" sz="2400" b="1" dirty="0">
              <a:solidFill>
                <a:srgbClr val="C00000"/>
              </a:solidFill>
              <a:latin typeface="Times New Roman" pitchFamily="18" charset="0"/>
              <a:cs typeface="Times New Roman" pitchFamily="18" charset="0"/>
            </a:endParaRPr>
          </a:p>
        </p:txBody>
      </p:sp>
      <p:sp>
        <p:nvSpPr>
          <p:cNvPr id="18" name="TextBox 17"/>
          <p:cNvSpPr txBox="1"/>
          <p:nvPr/>
        </p:nvSpPr>
        <p:spPr>
          <a:xfrm>
            <a:off x="251520" y="1556792"/>
            <a:ext cx="1152880" cy="369332"/>
          </a:xfrm>
          <a:prstGeom prst="rect">
            <a:avLst/>
          </a:prstGeom>
          <a:noFill/>
        </p:spPr>
        <p:txBody>
          <a:bodyPr wrap="none" rtlCol="0">
            <a:spAutoFit/>
          </a:bodyPr>
          <a:lstStyle/>
          <a:p>
            <a:r>
              <a:rPr lang="ru-RU" dirty="0" smtClean="0"/>
              <a:t>Рисунок 1</a:t>
            </a:r>
            <a:endParaRPr lang="ru-RU" dirty="0"/>
          </a:p>
        </p:txBody>
      </p:sp>
      <p:pic>
        <p:nvPicPr>
          <p:cNvPr id="19" name="Рисунок 18" descr="C:\Users\Admin\Pictures\canada-clipart-map-15 (1).png"/>
          <p:cNvPicPr/>
          <p:nvPr/>
        </p:nvPicPr>
        <p:blipFill>
          <a:blip r:embed="rId6" cstate="print"/>
          <a:srcRect/>
          <a:stretch>
            <a:fillRect/>
          </a:stretch>
        </p:blipFill>
        <p:spPr bwMode="auto">
          <a:xfrm>
            <a:off x="2987824" y="4509120"/>
            <a:ext cx="3470910" cy="2141220"/>
          </a:xfrm>
          <a:prstGeom prst="rect">
            <a:avLst/>
          </a:prstGeom>
          <a:noFill/>
          <a:ln w="9525">
            <a:noFill/>
            <a:miter lim="800000"/>
            <a:headEnd/>
            <a:tailEnd/>
          </a:ln>
        </p:spPr>
      </p:pic>
      <p:sp>
        <p:nvSpPr>
          <p:cNvPr id="20" name="TextBox 19"/>
          <p:cNvSpPr txBox="1"/>
          <p:nvPr/>
        </p:nvSpPr>
        <p:spPr>
          <a:xfrm>
            <a:off x="2267744" y="1124744"/>
            <a:ext cx="1152880" cy="369332"/>
          </a:xfrm>
          <a:prstGeom prst="rect">
            <a:avLst/>
          </a:prstGeom>
          <a:noFill/>
        </p:spPr>
        <p:txBody>
          <a:bodyPr wrap="none" rtlCol="0">
            <a:spAutoFit/>
          </a:bodyPr>
          <a:lstStyle/>
          <a:p>
            <a:r>
              <a:rPr lang="ru-RU" dirty="0" smtClean="0"/>
              <a:t>Рисунок 2</a:t>
            </a:r>
            <a:endParaRPr lang="ru-RU" dirty="0"/>
          </a:p>
        </p:txBody>
      </p:sp>
      <p:sp>
        <p:nvSpPr>
          <p:cNvPr id="21" name="TextBox 20"/>
          <p:cNvSpPr txBox="1"/>
          <p:nvPr/>
        </p:nvSpPr>
        <p:spPr>
          <a:xfrm>
            <a:off x="6084168" y="1052736"/>
            <a:ext cx="1152880" cy="369332"/>
          </a:xfrm>
          <a:prstGeom prst="rect">
            <a:avLst/>
          </a:prstGeom>
          <a:noFill/>
        </p:spPr>
        <p:txBody>
          <a:bodyPr wrap="none" rtlCol="0">
            <a:spAutoFit/>
          </a:bodyPr>
          <a:lstStyle/>
          <a:p>
            <a:r>
              <a:rPr lang="ru-RU" dirty="0" smtClean="0"/>
              <a:t>Рисунок 3</a:t>
            </a:r>
            <a:endParaRPr lang="ru-RU" dirty="0"/>
          </a:p>
        </p:txBody>
      </p:sp>
      <p:sp>
        <p:nvSpPr>
          <p:cNvPr id="22" name="TextBox 21"/>
          <p:cNvSpPr txBox="1"/>
          <p:nvPr/>
        </p:nvSpPr>
        <p:spPr>
          <a:xfrm>
            <a:off x="7991120" y="3140968"/>
            <a:ext cx="1152880" cy="369332"/>
          </a:xfrm>
          <a:prstGeom prst="rect">
            <a:avLst/>
          </a:prstGeom>
          <a:noFill/>
        </p:spPr>
        <p:txBody>
          <a:bodyPr wrap="none" rtlCol="0">
            <a:spAutoFit/>
          </a:bodyPr>
          <a:lstStyle/>
          <a:p>
            <a:r>
              <a:rPr lang="ru-RU" dirty="0" smtClean="0"/>
              <a:t>Рисунок 4</a:t>
            </a:r>
            <a:endParaRPr lang="ru-RU" dirty="0"/>
          </a:p>
        </p:txBody>
      </p:sp>
      <p:sp>
        <p:nvSpPr>
          <p:cNvPr id="23" name="TextBox 22"/>
          <p:cNvSpPr txBox="1"/>
          <p:nvPr/>
        </p:nvSpPr>
        <p:spPr>
          <a:xfrm>
            <a:off x="1691680" y="5301208"/>
            <a:ext cx="1152880" cy="369332"/>
          </a:xfrm>
          <a:prstGeom prst="rect">
            <a:avLst/>
          </a:prstGeom>
          <a:noFill/>
        </p:spPr>
        <p:txBody>
          <a:bodyPr wrap="none" rtlCol="0">
            <a:spAutoFit/>
          </a:bodyPr>
          <a:lstStyle/>
          <a:p>
            <a:r>
              <a:rPr lang="ru-RU" dirty="0" smtClean="0"/>
              <a:t>Рисунок 5</a:t>
            </a:r>
            <a:endParaRPr lang="ru-RU"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normAutofit/>
          </a:bodyPr>
          <a:lstStyle/>
          <a:p>
            <a:r>
              <a:rPr lang="en-US" sz="3200" b="1" dirty="0" smtClean="0">
                <a:solidFill>
                  <a:srgbClr val="C00000"/>
                </a:solidFill>
                <a:latin typeface="Times New Roman" pitchFamily="18" charset="0"/>
                <a:cs typeface="Times New Roman" pitchFamily="18" charset="0"/>
              </a:rPr>
              <a:t>5-4 Who has achieved a record to make a billion dollars from writing books? </a:t>
            </a:r>
            <a:endParaRPr lang="ru-RU" sz="3200" b="1" dirty="0">
              <a:solidFill>
                <a:srgbClr val="C00000"/>
              </a:solidFill>
              <a:latin typeface="Times New Roman" pitchFamily="18" charset="0"/>
              <a:cs typeface="Times New Roman" pitchFamily="18" charset="0"/>
            </a:endParaRPr>
          </a:p>
        </p:txBody>
      </p:sp>
      <p:pic>
        <p:nvPicPr>
          <p:cNvPr id="15363" name="Picture 3" descr="C:\Users\Admin\Pictures\921.jpg"/>
          <p:cNvPicPr>
            <a:picLocks noGrp="1" noChangeAspect="1" noChangeArrowheads="1"/>
          </p:cNvPicPr>
          <p:nvPr>
            <p:ph idx="1"/>
          </p:nvPr>
        </p:nvPicPr>
        <p:blipFill>
          <a:blip r:embed="rId2" cstate="print"/>
          <a:srcRect/>
          <a:stretch>
            <a:fillRect/>
          </a:stretch>
        </p:blipFill>
        <p:spPr bwMode="auto">
          <a:xfrm>
            <a:off x="251520" y="1196752"/>
            <a:ext cx="8568952" cy="5661248"/>
          </a:xfrm>
          <a:prstGeom prst="rect">
            <a:avLst/>
          </a:prstGeom>
          <a:noFill/>
        </p:spPr>
      </p:pic>
      <p:sp>
        <p:nvSpPr>
          <p:cNvPr id="5" name="TextBox 4"/>
          <p:cNvSpPr txBox="1"/>
          <p:nvPr/>
        </p:nvSpPr>
        <p:spPr>
          <a:xfrm>
            <a:off x="179512" y="1340768"/>
            <a:ext cx="5814412" cy="523220"/>
          </a:xfrm>
          <a:prstGeom prst="rect">
            <a:avLst/>
          </a:prstGeom>
          <a:noFill/>
        </p:spPr>
        <p:txBody>
          <a:bodyPr wrap="none" rtlCol="0">
            <a:spAutoFit/>
          </a:bodyPr>
          <a:lstStyle/>
          <a:p>
            <a:r>
              <a:rPr lang="en-US" sz="2800" b="1" dirty="0" smtClean="0">
                <a:solidFill>
                  <a:schemeClr val="bg1"/>
                </a:solidFill>
                <a:latin typeface="Times New Roman" pitchFamily="18" charset="0"/>
                <a:cs typeface="Times New Roman" pitchFamily="18" charset="0"/>
              </a:rPr>
              <a:t>Joanne Rowling</a:t>
            </a:r>
            <a:r>
              <a:rPr lang="ru-RU" sz="2800" b="1" dirty="0" smtClean="0">
                <a:solidFill>
                  <a:schemeClr val="bg1"/>
                </a:solidFill>
                <a:latin typeface="Times New Roman" pitchFamily="18" charset="0"/>
                <a:cs typeface="Times New Roman" pitchFamily="18" charset="0"/>
              </a:rPr>
              <a:t> (</a:t>
            </a:r>
            <a:r>
              <a:rPr lang="en-US" sz="2800" b="1" dirty="0" smtClean="0">
                <a:solidFill>
                  <a:schemeClr val="bg1"/>
                </a:solidFill>
                <a:latin typeface="Times New Roman" pitchFamily="18" charset="0"/>
                <a:cs typeface="Times New Roman" pitchFamily="18" charset="0"/>
              </a:rPr>
              <a:t> born 31 July </a:t>
            </a:r>
            <a:r>
              <a:rPr lang="en-US" sz="2800" b="1" dirty="0" smtClean="0">
                <a:solidFill>
                  <a:srgbClr val="002060"/>
                </a:solidFill>
                <a:latin typeface="Times New Roman" pitchFamily="18" charset="0"/>
                <a:cs typeface="Times New Roman" pitchFamily="18" charset="0"/>
              </a:rPr>
              <a:t>1965)</a:t>
            </a:r>
            <a:endParaRPr lang="ru-RU" sz="2800" dirty="0">
              <a:solidFill>
                <a:srgbClr val="002060"/>
              </a:solidFill>
            </a:endParaRPr>
          </a:p>
        </p:txBody>
      </p:sp>
      <p:pic>
        <p:nvPicPr>
          <p:cNvPr id="6" name="Picture 2" descr="C:\Users\Admin\Pictures\FQCAX45ZNDCAU2A4QKCAV133WHCA65JISQCARUZNMFCAMXFRD1CAPGFP8OCAX7SNT6CANJAF85CACJDUD4CA05GTZNCA0RBSM5CAD61HPOCAJ3YOKLCAILX9ZHCACQR459CAKB2J6ICAF33UG0CAXPH6ML.jpg"/>
          <p:cNvPicPr>
            <a:picLocks noChangeAspect="1" noChangeArrowheads="1"/>
          </p:cNvPicPr>
          <p:nvPr/>
        </p:nvPicPr>
        <p:blipFill>
          <a:blip r:embed="rId3" cstate="print"/>
          <a:srcRect/>
          <a:stretch>
            <a:fillRect/>
          </a:stretch>
        </p:blipFill>
        <p:spPr bwMode="auto">
          <a:xfrm flipH="1">
            <a:off x="0" y="0"/>
            <a:ext cx="755576" cy="710952"/>
          </a:xfrm>
          <a:prstGeom prst="rect">
            <a:avLst/>
          </a:prstGeom>
          <a:noFill/>
        </p:spPr>
      </p:pic>
      <p:sp>
        <p:nvSpPr>
          <p:cNvPr id="7" name="Прямоугольник 6"/>
          <p:cNvSpPr/>
          <p:nvPr/>
        </p:nvSpPr>
        <p:spPr>
          <a:xfrm>
            <a:off x="323528" y="1268760"/>
            <a:ext cx="5904656" cy="504056"/>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ppt_x"/>
                                          </p:val>
                                        </p:tav>
                                      </p:tavLst>
                                    </p:anim>
                                    <p:anim calcmode="lin" valueType="num">
                                      <p:cBhvr additive="base">
                                        <p:cTn id="7" dur="500"/>
                                        <p:tgtEl>
                                          <p:spTgt spid="7"/>
                                        </p:tgtEl>
                                        <p:attrNameLst>
                                          <p:attrName>ppt_y</p:attrName>
                                        </p:attrNameLst>
                                      </p:cBhvr>
                                      <p:tavLst>
                                        <p:tav tm="0">
                                          <p:val>
                                            <p:strVal val="ppt_y"/>
                                          </p:val>
                                        </p:tav>
                                        <p:tav tm="100000">
                                          <p:val>
                                            <p:strVal val="1+ppt_h/2"/>
                                          </p:val>
                                        </p:tav>
                                      </p:tavLst>
                                    </p:anim>
                                    <p:set>
                                      <p:cBhvr>
                                        <p:cTn id="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0"/>
            <a:ext cx="8229600" cy="1143000"/>
          </a:xfrm>
        </p:spPr>
        <p:txBody>
          <a:bodyPr>
            <a:normAutofit fontScale="90000"/>
          </a:bodyPr>
          <a:lstStyle/>
          <a:p>
            <a:r>
              <a:rPr lang="en-US" b="1" dirty="0" smtClean="0">
                <a:solidFill>
                  <a:srgbClr val="C00000"/>
                </a:solidFill>
                <a:latin typeface="Times New Roman" pitchFamily="18" charset="0"/>
                <a:cs typeface="Times New Roman" pitchFamily="18" charset="0"/>
              </a:rPr>
              <a:t>5-5 Whose show</a:t>
            </a:r>
            <a:r>
              <a:rPr lang="ru-RU" b="1" dirty="0" smtClean="0">
                <a:solidFill>
                  <a:srgbClr val="C00000"/>
                </a:solidFill>
                <a:latin typeface="Times New Roman" pitchFamily="18" charset="0"/>
                <a:cs typeface="Times New Roman" pitchFamily="18" charset="0"/>
              </a:rPr>
              <a:t> «</a:t>
            </a:r>
            <a:r>
              <a:rPr lang="en-US" b="1" dirty="0" smtClean="0">
                <a:solidFill>
                  <a:srgbClr val="C00000"/>
                </a:solidFill>
                <a:latin typeface="Times New Roman" pitchFamily="18" charset="0"/>
                <a:cs typeface="Times New Roman" pitchFamily="18" charset="0"/>
              </a:rPr>
              <a:t>The Crocodile Hunter</a:t>
            </a:r>
            <a:r>
              <a:rPr lang="ru-RU" b="1" dirty="0" smtClean="0">
                <a:solidFill>
                  <a:srgbClr val="C00000"/>
                </a:solidFill>
                <a:latin typeface="Times New Roman" pitchFamily="18" charset="0"/>
                <a:cs typeface="Times New Roman" pitchFamily="18" charset="0"/>
              </a:rPr>
              <a:t>»</a:t>
            </a:r>
            <a:r>
              <a:rPr lang="en-US" b="1" dirty="0" smtClean="0">
                <a:solidFill>
                  <a:srgbClr val="C00000"/>
                </a:solidFill>
                <a:latin typeface="Times New Roman" pitchFamily="18" charset="0"/>
                <a:cs typeface="Times New Roman" pitchFamily="18" charset="0"/>
              </a:rPr>
              <a:t> was an exciting adventure?</a:t>
            </a:r>
            <a:endParaRPr lang="ru-RU" b="1" dirty="0">
              <a:solidFill>
                <a:srgbClr val="C00000"/>
              </a:solidFill>
              <a:latin typeface="Times New Roman" pitchFamily="18" charset="0"/>
              <a:cs typeface="Times New Roman" pitchFamily="18" charset="0"/>
            </a:endParaRPr>
          </a:p>
        </p:txBody>
      </p:sp>
      <p:sp>
        <p:nvSpPr>
          <p:cNvPr id="5" name="TextBox 4"/>
          <p:cNvSpPr txBox="1"/>
          <p:nvPr/>
        </p:nvSpPr>
        <p:spPr>
          <a:xfrm>
            <a:off x="2267744" y="3573016"/>
            <a:ext cx="4026872" cy="584775"/>
          </a:xfrm>
          <a:prstGeom prst="rect">
            <a:avLst/>
          </a:prstGeom>
          <a:noFill/>
        </p:spPr>
        <p:txBody>
          <a:bodyPr wrap="none" rtlCol="0">
            <a:spAutoFit/>
          </a:bodyPr>
          <a:lstStyle/>
          <a:p>
            <a:r>
              <a:rPr lang="en-US" sz="3200" b="1" dirty="0" smtClean="0">
                <a:solidFill>
                  <a:srgbClr val="FFFF00"/>
                </a:solidFill>
                <a:latin typeface="Times New Roman" pitchFamily="18" charset="0"/>
                <a:cs typeface="Times New Roman" pitchFamily="18" charset="0"/>
              </a:rPr>
              <a:t>Steve Irwin, Australia</a:t>
            </a:r>
            <a:endParaRPr lang="ru-RU" sz="3200" b="1" dirty="0">
              <a:solidFill>
                <a:srgbClr val="FFFF00"/>
              </a:solidFill>
              <a:latin typeface="Times New Roman" pitchFamily="18" charset="0"/>
              <a:cs typeface="Times New Roman" pitchFamily="18" charset="0"/>
            </a:endParaRPr>
          </a:p>
        </p:txBody>
      </p:sp>
      <p:pic>
        <p:nvPicPr>
          <p:cNvPr id="6" name="Picture 2" descr="C:\Users\Admin\Pictures\5ca3e9b122f61f8f06494c97b1afccf3.jpg"/>
          <p:cNvPicPr>
            <a:picLocks noChangeAspect="1" noChangeArrowheads="1"/>
          </p:cNvPicPr>
          <p:nvPr/>
        </p:nvPicPr>
        <p:blipFill>
          <a:blip r:embed="rId2" cstate="print"/>
          <a:srcRect/>
          <a:stretch>
            <a:fillRect/>
          </a:stretch>
        </p:blipFill>
        <p:spPr bwMode="auto">
          <a:xfrm>
            <a:off x="1" y="0"/>
            <a:ext cx="827583" cy="908720"/>
          </a:xfrm>
          <a:prstGeom prst="rect">
            <a:avLst/>
          </a:prstGeom>
          <a:noFill/>
        </p:spPr>
      </p:pic>
      <p:pic>
        <p:nvPicPr>
          <p:cNvPr id="1026" name="Picture 2" descr="C:\Users\Admin\Pictures\Steve-Irwin-Wallpapers-HD.jpg"/>
          <p:cNvPicPr>
            <a:picLocks noGrp="1" noChangeAspect="1" noChangeArrowheads="1"/>
          </p:cNvPicPr>
          <p:nvPr>
            <p:ph idx="1"/>
          </p:nvPr>
        </p:nvPicPr>
        <p:blipFill>
          <a:blip r:embed="rId3" cstate="print"/>
          <a:srcRect/>
          <a:stretch>
            <a:fillRect/>
          </a:stretch>
        </p:blipFill>
        <p:spPr bwMode="auto">
          <a:xfrm>
            <a:off x="899592" y="1340768"/>
            <a:ext cx="7272808" cy="5184576"/>
          </a:xfrm>
          <a:prstGeom prst="rect">
            <a:avLst/>
          </a:prstGeom>
          <a:noFill/>
        </p:spPr>
      </p:pic>
      <p:sp>
        <p:nvSpPr>
          <p:cNvPr id="12" name="TextBox 11"/>
          <p:cNvSpPr txBox="1"/>
          <p:nvPr/>
        </p:nvSpPr>
        <p:spPr>
          <a:xfrm>
            <a:off x="4788024" y="5733256"/>
            <a:ext cx="2929713" cy="707886"/>
          </a:xfrm>
          <a:prstGeom prst="rect">
            <a:avLst/>
          </a:prstGeom>
          <a:noFill/>
        </p:spPr>
        <p:txBody>
          <a:bodyPr wrap="none" rtlCol="0">
            <a:spAutoFit/>
          </a:bodyPr>
          <a:lstStyle/>
          <a:p>
            <a:r>
              <a:rPr lang="en-US" sz="4000" b="1" dirty="0" smtClean="0">
                <a:solidFill>
                  <a:srgbClr val="FFFF00"/>
                </a:solidFill>
              </a:rPr>
              <a:t>Steve </a:t>
            </a:r>
            <a:r>
              <a:rPr lang="en-US" sz="4000" b="1" dirty="0" err="1" smtClean="0">
                <a:solidFill>
                  <a:srgbClr val="FFFF00"/>
                </a:solidFill>
              </a:rPr>
              <a:t>Irwing</a:t>
            </a:r>
            <a:r>
              <a:rPr lang="en-US" sz="4000" b="1" dirty="0" smtClean="0">
                <a:solidFill>
                  <a:srgbClr val="FFFF00"/>
                </a:solidFill>
              </a:rPr>
              <a:t> </a:t>
            </a:r>
            <a:endParaRPr lang="ru-RU" sz="4000" b="1" dirty="0">
              <a:solidFill>
                <a:srgbClr val="FFFF00"/>
              </a:solidFill>
            </a:endParaRPr>
          </a:p>
        </p:txBody>
      </p:sp>
      <p:sp>
        <p:nvSpPr>
          <p:cNvPr id="7" name="Прямоугольник 6"/>
          <p:cNvSpPr/>
          <p:nvPr/>
        </p:nvSpPr>
        <p:spPr>
          <a:xfrm>
            <a:off x="4499992" y="5733256"/>
            <a:ext cx="3168352" cy="792088"/>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171400"/>
            <a:ext cx="8229600" cy="1143000"/>
          </a:xfrm>
        </p:spPr>
        <p:txBody>
          <a:bodyPr>
            <a:noAutofit/>
          </a:bodyPr>
          <a:lstStyle/>
          <a:p>
            <a:r>
              <a:rPr lang="en-US" sz="3600" b="1" dirty="0" smtClean="0">
                <a:solidFill>
                  <a:srgbClr val="0070C0"/>
                </a:solidFill>
                <a:latin typeface="Times New Roman" pitchFamily="18" charset="0"/>
                <a:cs typeface="Times New Roman" pitchFamily="18" charset="0"/>
              </a:rPr>
              <a:t>5-6 Who was the first president of the United States of America?</a:t>
            </a:r>
            <a:endParaRPr lang="ru-RU" sz="3600" b="1" dirty="0">
              <a:solidFill>
                <a:srgbClr val="0070C0"/>
              </a:solidFill>
              <a:latin typeface="Times New Roman" pitchFamily="18" charset="0"/>
              <a:cs typeface="Times New Roman" pitchFamily="18" charset="0"/>
            </a:endParaRPr>
          </a:p>
        </p:txBody>
      </p:sp>
      <p:pic>
        <p:nvPicPr>
          <p:cNvPr id="2050" name="Picture 2" descr="C:\Users\Admin\Pictures\maxresdefault (2).jpg"/>
          <p:cNvPicPr>
            <a:picLocks noGrp="1" noChangeAspect="1" noChangeArrowheads="1"/>
          </p:cNvPicPr>
          <p:nvPr>
            <p:ph idx="1"/>
          </p:nvPr>
        </p:nvPicPr>
        <p:blipFill>
          <a:blip r:embed="rId2" cstate="print"/>
          <a:srcRect/>
          <a:stretch>
            <a:fillRect/>
          </a:stretch>
        </p:blipFill>
        <p:spPr bwMode="auto">
          <a:xfrm>
            <a:off x="0" y="908720"/>
            <a:ext cx="9144000" cy="5949280"/>
          </a:xfrm>
          <a:prstGeom prst="rect">
            <a:avLst/>
          </a:prstGeom>
          <a:noFill/>
        </p:spPr>
      </p:pic>
      <p:pic>
        <p:nvPicPr>
          <p:cNvPr id="4" name="Picture 2" descr="C:\Users\Admin\Pictures\sovas_enl.jpg"/>
          <p:cNvPicPr>
            <a:picLocks noChangeAspect="1" noChangeArrowheads="1"/>
          </p:cNvPicPr>
          <p:nvPr/>
        </p:nvPicPr>
        <p:blipFill>
          <a:blip r:embed="rId3" cstate="print"/>
          <a:srcRect/>
          <a:stretch>
            <a:fillRect/>
          </a:stretch>
        </p:blipFill>
        <p:spPr bwMode="auto">
          <a:xfrm>
            <a:off x="0" y="0"/>
            <a:ext cx="971600" cy="980728"/>
          </a:xfrm>
          <a:prstGeom prst="rect">
            <a:avLst/>
          </a:prstGeom>
          <a:noFill/>
        </p:spPr>
      </p:pic>
      <p:sp>
        <p:nvSpPr>
          <p:cNvPr id="6" name="Прямоугольник 5"/>
          <p:cNvSpPr/>
          <p:nvPr/>
        </p:nvSpPr>
        <p:spPr>
          <a:xfrm>
            <a:off x="0" y="3429000"/>
            <a:ext cx="4860032" cy="1944216"/>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15416"/>
            <a:ext cx="8352928" cy="1224136"/>
          </a:xfrm>
        </p:spPr>
        <p:txBody>
          <a:bodyPr>
            <a:normAutofit/>
          </a:bodyPr>
          <a:lstStyle/>
          <a:p>
            <a:r>
              <a:rPr lang="en-US" sz="3200" b="1" dirty="0" smtClean="0">
                <a:solidFill>
                  <a:srgbClr val="002060"/>
                </a:solidFill>
                <a:latin typeface="Times New Roman" pitchFamily="18" charset="0"/>
                <a:cs typeface="Times New Roman" pitchFamily="18" charset="0"/>
              </a:rPr>
              <a:t>5-7 What nationality are the famous actresses </a:t>
            </a:r>
            <a:endParaRPr lang="ru-RU" sz="3200" b="1" dirty="0">
              <a:solidFill>
                <a:srgbClr val="002060"/>
              </a:solidFill>
              <a:latin typeface="Times New Roman" pitchFamily="18" charset="0"/>
              <a:cs typeface="Times New Roman" pitchFamily="18" charset="0"/>
            </a:endParaRPr>
          </a:p>
        </p:txBody>
      </p:sp>
      <p:pic>
        <p:nvPicPr>
          <p:cNvPr id="1026" name="Picture 2" descr="C:\Users\Admin\Pictures\cum26_iphone360_20303.jpg"/>
          <p:cNvPicPr>
            <a:picLocks noGrp="1" noChangeAspect="1" noChangeArrowheads="1"/>
          </p:cNvPicPr>
          <p:nvPr>
            <p:ph idx="1"/>
          </p:nvPr>
        </p:nvPicPr>
        <p:blipFill>
          <a:blip r:embed="rId2" cstate="print"/>
          <a:srcRect/>
          <a:stretch>
            <a:fillRect/>
          </a:stretch>
        </p:blipFill>
        <p:spPr bwMode="auto">
          <a:xfrm>
            <a:off x="4572000" y="548680"/>
            <a:ext cx="4320480" cy="6309320"/>
          </a:xfrm>
          <a:prstGeom prst="rect">
            <a:avLst/>
          </a:prstGeom>
          <a:noFill/>
        </p:spPr>
      </p:pic>
      <p:sp>
        <p:nvSpPr>
          <p:cNvPr id="5" name="Прямоугольник 4"/>
          <p:cNvSpPr/>
          <p:nvPr/>
        </p:nvSpPr>
        <p:spPr>
          <a:xfrm>
            <a:off x="5580112" y="908720"/>
            <a:ext cx="3377848" cy="646331"/>
          </a:xfrm>
          <a:prstGeom prst="rect">
            <a:avLst/>
          </a:prstGeom>
        </p:spPr>
        <p:txBody>
          <a:bodyPr wrap="none">
            <a:spAutoFit/>
          </a:bodyPr>
          <a:lstStyle/>
          <a:p>
            <a:r>
              <a:rPr lang="en-US" sz="3600" b="1" dirty="0" smtClean="0">
                <a:solidFill>
                  <a:srgbClr val="FFFF00"/>
                </a:solidFill>
                <a:latin typeface="Times New Roman" pitchFamily="18" charset="0"/>
                <a:cs typeface="Times New Roman" pitchFamily="18" charset="0"/>
              </a:rPr>
              <a:t>Nicole Kidman?</a:t>
            </a:r>
            <a:endParaRPr lang="ru-RU" sz="3600" b="1" dirty="0">
              <a:solidFill>
                <a:srgbClr val="FFFF00"/>
              </a:solidFill>
              <a:latin typeface="Times New Roman" pitchFamily="18" charset="0"/>
              <a:cs typeface="Times New Roman" pitchFamily="18" charset="0"/>
            </a:endParaRPr>
          </a:p>
        </p:txBody>
      </p:sp>
      <p:pic>
        <p:nvPicPr>
          <p:cNvPr id="6" name="Picture 2" descr="C:\Users\Admin\Pictures\ngza6-kino-smotret-onlayn-besplatno.jpg"/>
          <p:cNvPicPr>
            <a:picLocks noChangeAspect="1" noChangeArrowheads="1"/>
          </p:cNvPicPr>
          <p:nvPr/>
        </p:nvPicPr>
        <p:blipFill>
          <a:blip r:embed="rId3" cstate="print"/>
          <a:srcRect/>
          <a:stretch>
            <a:fillRect/>
          </a:stretch>
        </p:blipFill>
        <p:spPr bwMode="auto">
          <a:xfrm>
            <a:off x="323528" y="548680"/>
            <a:ext cx="4320480" cy="6309320"/>
          </a:xfrm>
          <a:prstGeom prst="rect">
            <a:avLst/>
          </a:prstGeom>
          <a:noFill/>
        </p:spPr>
      </p:pic>
      <p:sp>
        <p:nvSpPr>
          <p:cNvPr id="8" name="Прямоугольник 7"/>
          <p:cNvSpPr/>
          <p:nvPr/>
        </p:nvSpPr>
        <p:spPr>
          <a:xfrm>
            <a:off x="395536" y="908720"/>
            <a:ext cx="4647426" cy="646331"/>
          </a:xfrm>
          <a:prstGeom prst="rect">
            <a:avLst/>
          </a:prstGeom>
        </p:spPr>
        <p:txBody>
          <a:bodyPr wrap="none">
            <a:spAutoFit/>
          </a:bodyPr>
          <a:lstStyle/>
          <a:p>
            <a:r>
              <a:rPr lang="en-US" sz="3600" b="1" dirty="0" smtClean="0">
                <a:solidFill>
                  <a:srgbClr val="FFFF00"/>
                </a:solidFill>
                <a:latin typeface="Times New Roman" pitchFamily="18" charset="0"/>
                <a:cs typeface="Times New Roman" pitchFamily="18" charset="0"/>
              </a:rPr>
              <a:t>Kylie </a:t>
            </a:r>
            <a:r>
              <a:rPr lang="en-US" sz="3600" b="1" dirty="0" err="1" smtClean="0">
                <a:solidFill>
                  <a:srgbClr val="FFFF00"/>
                </a:solidFill>
                <a:latin typeface="Times New Roman" pitchFamily="18" charset="0"/>
                <a:cs typeface="Times New Roman" pitchFamily="18" charset="0"/>
              </a:rPr>
              <a:t>Minogue</a:t>
            </a:r>
            <a:r>
              <a:rPr lang="en-US" sz="3600" b="1" dirty="0" smtClean="0">
                <a:solidFill>
                  <a:srgbClr val="FFFF00"/>
                </a:solidFill>
                <a:latin typeface="Times New Roman" pitchFamily="18" charset="0"/>
                <a:cs typeface="Times New Roman" pitchFamily="18" charset="0"/>
              </a:rPr>
              <a:t> </a:t>
            </a:r>
            <a:r>
              <a:rPr lang="ru-RU" sz="3600" b="1" dirty="0" smtClean="0">
                <a:solidFill>
                  <a:srgbClr val="FFFF00"/>
                </a:solidFill>
                <a:latin typeface="Times New Roman" pitchFamily="18" charset="0"/>
                <a:cs typeface="Times New Roman" pitchFamily="18" charset="0"/>
              </a:rPr>
              <a:t>     </a:t>
            </a:r>
            <a:r>
              <a:rPr lang="en-US" sz="3600" b="1" dirty="0" smtClean="0">
                <a:solidFill>
                  <a:srgbClr val="002060"/>
                </a:solidFill>
                <a:latin typeface="Times New Roman" pitchFamily="18" charset="0"/>
                <a:cs typeface="Times New Roman" pitchFamily="18" charset="0"/>
              </a:rPr>
              <a:t>and</a:t>
            </a:r>
            <a:endParaRPr lang="ru-RU" sz="3600" b="1" dirty="0">
              <a:solidFill>
                <a:srgbClr val="002060"/>
              </a:solidFill>
              <a:latin typeface="Times New Roman" pitchFamily="18" charset="0"/>
              <a:cs typeface="Times New Roman" pitchFamily="18" charset="0"/>
            </a:endParaRPr>
          </a:p>
        </p:txBody>
      </p:sp>
      <p:sp>
        <p:nvSpPr>
          <p:cNvPr id="9" name="TextBox 8"/>
          <p:cNvSpPr txBox="1"/>
          <p:nvPr/>
        </p:nvSpPr>
        <p:spPr>
          <a:xfrm>
            <a:off x="4427984" y="6150114"/>
            <a:ext cx="4716016" cy="707886"/>
          </a:xfrm>
          <a:prstGeom prst="rect">
            <a:avLst/>
          </a:prstGeom>
          <a:noFill/>
          <a:ln>
            <a:solidFill>
              <a:schemeClr val="accent2">
                <a:lumMod val="60000"/>
                <a:lumOff val="40000"/>
              </a:schemeClr>
            </a:solidFill>
          </a:ln>
        </p:spPr>
        <p:txBody>
          <a:bodyPr wrap="square" rtlCol="0">
            <a:spAutoFit/>
          </a:bodyPr>
          <a:lstStyle/>
          <a:p>
            <a:r>
              <a:rPr lang="en-US" sz="4000" b="1" dirty="0" smtClean="0">
                <a:solidFill>
                  <a:srgbClr val="002060"/>
                </a:solidFill>
              </a:rPr>
              <a:t>T</a:t>
            </a:r>
            <a:r>
              <a:rPr lang="en-US" sz="4000" b="1" dirty="0" smtClean="0">
                <a:solidFill>
                  <a:srgbClr val="FFFF00"/>
                </a:solidFill>
              </a:rPr>
              <a:t>hey are Australians</a:t>
            </a:r>
            <a:endParaRPr lang="ru-RU" sz="4000" b="1" dirty="0">
              <a:solidFill>
                <a:srgbClr val="FFFF00"/>
              </a:solidFill>
            </a:endParaRPr>
          </a:p>
        </p:txBody>
      </p:sp>
      <p:pic>
        <p:nvPicPr>
          <p:cNvPr id="10" name="Picture 2" descr="C:\Users\Admin\Pictures\sova1s_enl.jpg"/>
          <p:cNvPicPr>
            <a:picLocks noChangeAspect="1" noChangeArrowheads="1"/>
          </p:cNvPicPr>
          <p:nvPr/>
        </p:nvPicPr>
        <p:blipFill>
          <a:blip r:embed="rId4" cstate="print"/>
          <a:srcRect/>
          <a:stretch>
            <a:fillRect/>
          </a:stretch>
        </p:blipFill>
        <p:spPr bwMode="auto">
          <a:xfrm>
            <a:off x="0" y="0"/>
            <a:ext cx="611560" cy="692696"/>
          </a:xfrm>
          <a:prstGeom prst="rect">
            <a:avLst/>
          </a:prstGeom>
          <a:noFill/>
        </p:spPr>
      </p:pic>
      <p:sp>
        <p:nvSpPr>
          <p:cNvPr id="11" name="Прямоугольник 10"/>
          <p:cNvSpPr/>
          <p:nvPr/>
        </p:nvSpPr>
        <p:spPr>
          <a:xfrm>
            <a:off x="4355976" y="6309320"/>
            <a:ext cx="4392488" cy="548680"/>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grpId="0" nodeType="clickEffect">
                                  <p:stCondLst>
                                    <p:cond delay="0"/>
                                  </p:stCondLst>
                                  <p:childTnLst>
                                    <p:anim calcmode="lin" valueType="num">
                                      <p:cBhvr>
                                        <p:cTn id="6" dur="500"/>
                                        <p:tgtEl>
                                          <p:spTgt spid="11"/>
                                        </p:tgtEl>
                                        <p:attrNameLst>
                                          <p:attrName>ppt_w</p:attrName>
                                        </p:attrNameLst>
                                      </p:cBhvr>
                                      <p:tavLst>
                                        <p:tav tm="0">
                                          <p:val>
                                            <p:strVal val="ppt_w"/>
                                          </p:val>
                                        </p:tav>
                                        <p:tav tm="100000">
                                          <p:val>
                                            <p:fltVal val="0"/>
                                          </p:val>
                                        </p:tav>
                                      </p:tavLst>
                                    </p:anim>
                                    <p:anim calcmode="lin" valueType="num">
                                      <p:cBhvr>
                                        <p:cTn id="7" dur="500"/>
                                        <p:tgtEl>
                                          <p:spTgt spid="11"/>
                                        </p:tgtEl>
                                        <p:attrNameLst>
                                          <p:attrName>ppt_h</p:attrName>
                                        </p:attrNameLst>
                                      </p:cBhvr>
                                      <p:tavLst>
                                        <p:tav tm="0">
                                          <p:val>
                                            <p:strVal val="ppt_h"/>
                                          </p:val>
                                        </p:tav>
                                        <p:tav tm="100000">
                                          <p:val>
                                            <p:fltVal val="0"/>
                                          </p:val>
                                        </p:tav>
                                      </p:tavLst>
                                    </p:anim>
                                    <p:animEffect transition="out" filter="fade">
                                      <p:cBhvr>
                                        <p:cTn id="8" dur="500"/>
                                        <p:tgtEl>
                                          <p:spTgt spid="11"/>
                                        </p:tgtEl>
                                      </p:cBhvr>
                                    </p:animEffect>
                                    <p:set>
                                      <p:cBhvr>
                                        <p:cTn id="9"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3314" name="Picture 2" descr="C:\Users\Admin\Pictures\imgpreview.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
        <p:nvSpPr>
          <p:cNvPr id="4" name="TextBox 3"/>
          <p:cNvSpPr txBox="1"/>
          <p:nvPr/>
        </p:nvSpPr>
        <p:spPr>
          <a:xfrm>
            <a:off x="467544" y="188640"/>
            <a:ext cx="1956305" cy="707886"/>
          </a:xfrm>
          <a:prstGeom prst="rect">
            <a:avLst/>
          </a:prstGeom>
          <a:noFill/>
        </p:spPr>
        <p:txBody>
          <a:bodyPr wrap="none" rtlCol="0">
            <a:spAutoFit/>
          </a:bodyPr>
          <a:lstStyle/>
          <a:p>
            <a:r>
              <a:rPr lang="en-US" sz="4000" b="1" dirty="0" smtClean="0">
                <a:solidFill>
                  <a:srgbClr val="C00000"/>
                </a:solidFill>
                <a:latin typeface="Times New Roman" pitchFamily="18" charset="0"/>
                <a:cs typeface="Times New Roman" pitchFamily="18" charset="0"/>
              </a:rPr>
              <a:t>S</a:t>
            </a:r>
            <a:r>
              <a:rPr lang="en-US" sz="4000" b="1" dirty="0" smtClean="0">
                <a:solidFill>
                  <a:srgbClr val="FF0000"/>
                </a:solidFill>
                <a:latin typeface="Times New Roman" pitchFamily="18" charset="0"/>
                <a:cs typeface="Times New Roman" pitchFamily="18" charset="0"/>
              </a:rPr>
              <a:t>e</a:t>
            </a:r>
            <a:r>
              <a:rPr lang="en-US" sz="4000" b="1" dirty="0" smtClean="0">
                <a:solidFill>
                  <a:srgbClr val="7030A0"/>
                </a:solidFill>
                <a:latin typeface="Times New Roman" pitchFamily="18" charset="0"/>
                <a:cs typeface="Times New Roman" pitchFamily="18" charset="0"/>
              </a:rPr>
              <a:t>c</a:t>
            </a:r>
            <a:r>
              <a:rPr lang="en-US" sz="4000" b="1" dirty="0" smtClean="0">
                <a:latin typeface="Times New Roman" pitchFamily="18" charset="0"/>
                <a:cs typeface="Times New Roman" pitchFamily="18" charset="0"/>
              </a:rPr>
              <a:t>t</a:t>
            </a:r>
            <a:r>
              <a:rPr lang="en-US" sz="4000" b="1" dirty="0" smtClean="0">
                <a:solidFill>
                  <a:srgbClr val="00B050"/>
                </a:solidFill>
                <a:latin typeface="Times New Roman" pitchFamily="18" charset="0"/>
                <a:cs typeface="Times New Roman" pitchFamily="18" charset="0"/>
              </a:rPr>
              <a:t>o</a:t>
            </a:r>
            <a:r>
              <a:rPr lang="en-US" sz="4000" b="1" dirty="0" smtClean="0">
                <a:solidFill>
                  <a:schemeClr val="accent6"/>
                </a:solidFill>
                <a:latin typeface="Times New Roman" pitchFamily="18" charset="0"/>
                <a:cs typeface="Times New Roman" pitchFamily="18" charset="0"/>
              </a:rPr>
              <a:t>r</a:t>
            </a:r>
            <a:r>
              <a:rPr lang="en-US" sz="4000" b="1" dirty="0" smtClean="0">
                <a:latin typeface="Times New Roman" pitchFamily="18" charset="0"/>
                <a:cs typeface="Times New Roman" pitchFamily="18" charset="0"/>
              </a:rPr>
              <a:t> </a:t>
            </a:r>
            <a:r>
              <a:rPr lang="en-US" sz="4000" b="1" dirty="0" smtClean="0">
                <a:solidFill>
                  <a:srgbClr val="00B0F0"/>
                </a:solidFill>
                <a:latin typeface="Times New Roman" pitchFamily="18" charset="0"/>
                <a:cs typeface="Times New Roman" pitchFamily="18" charset="0"/>
              </a:rPr>
              <a:t>6</a:t>
            </a:r>
            <a:endParaRPr lang="ru-RU" sz="4000" b="1" dirty="0">
              <a:solidFill>
                <a:srgbClr val="00B0F0"/>
              </a:solidFill>
              <a:latin typeface="Times New Roman" pitchFamily="18" charset="0"/>
              <a:cs typeface="Times New Roman" pitchFamily="18" charset="0"/>
            </a:endParaRPr>
          </a:p>
        </p:txBody>
      </p:sp>
    </p:spTree>
  </p:cSld>
  <p:clrMapOvr>
    <a:masterClrMapping/>
  </p:clrMapOvr>
  <p:transition>
    <p:spli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229600" cy="1143000"/>
          </a:xfrm>
        </p:spPr>
        <p:txBody>
          <a:bodyPr>
            <a:normAutofit fontScale="90000"/>
          </a:bodyPr>
          <a:lstStyle/>
          <a:p>
            <a:r>
              <a:rPr lang="en-US" b="1" dirty="0" smtClean="0">
                <a:solidFill>
                  <a:srgbClr val="C00000"/>
                </a:solidFill>
                <a:latin typeface="Times New Roman" pitchFamily="18" charset="0"/>
                <a:cs typeface="Times New Roman" pitchFamily="18" charset="0"/>
              </a:rPr>
              <a:t>6-1 What is the national symbol of Canada?</a:t>
            </a:r>
            <a:endParaRPr lang="ru-RU" dirty="0">
              <a:solidFill>
                <a:srgbClr val="C00000"/>
              </a:solidFill>
              <a:latin typeface="Times New Roman" pitchFamily="18" charset="0"/>
              <a:cs typeface="Times New Roman" pitchFamily="18" charset="0"/>
            </a:endParaRPr>
          </a:p>
        </p:txBody>
      </p:sp>
      <p:pic>
        <p:nvPicPr>
          <p:cNvPr id="8194" name="Picture 2" descr="C:\Users\Admin\Pictures\img5.jpg"/>
          <p:cNvPicPr>
            <a:picLocks noGrp="1" noChangeAspect="1" noChangeArrowheads="1"/>
          </p:cNvPicPr>
          <p:nvPr>
            <p:ph idx="1"/>
          </p:nvPr>
        </p:nvPicPr>
        <p:blipFill>
          <a:blip r:embed="rId2" cstate="print"/>
          <a:srcRect/>
          <a:stretch>
            <a:fillRect/>
          </a:stretch>
        </p:blipFill>
        <p:spPr bwMode="auto">
          <a:xfrm>
            <a:off x="0" y="1124744"/>
            <a:ext cx="9144000" cy="5733256"/>
          </a:xfrm>
          <a:prstGeom prst="rect">
            <a:avLst/>
          </a:prstGeom>
          <a:noFill/>
        </p:spPr>
      </p:pic>
      <p:pic>
        <p:nvPicPr>
          <p:cNvPr id="4" name="Picture 2" descr="C:\Users\Admin\Pictures\FQCAX45ZNDCAU2A4QKCAV133WHCA65JISQCARUZNMFCAMXFRD1CAPGFP8OCAX7SNT6CANJAF85CACJDUD4CA05GTZNCA0RBSM5CAD61HPOCAJ3YOKLCAILX9ZHCACQR459CAKB2J6ICAF33UG0CAXPH6ML.jpg"/>
          <p:cNvPicPr>
            <a:picLocks noChangeAspect="1" noChangeArrowheads="1"/>
          </p:cNvPicPr>
          <p:nvPr/>
        </p:nvPicPr>
        <p:blipFill>
          <a:blip r:embed="rId3" cstate="print"/>
          <a:srcRect/>
          <a:stretch>
            <a:fillRect/>
          </a:stretch>
        </p:blipFill>
        <p:spPr bwMode="auto">
          <a:xfrm flipH="1">
            <a:off x="0" y="0"/>
            <a:ext cx="755576" cy="710952"/>
          </a:xfrm>
          <a:prstGeom prst="rect">
            <a:avLst/>
          </a:prstGeom>
          <a:noFill/>
        </p:spPr>
      </p:pic>
      <p:sp>
        <p:nvSpPr>
          <p:cNvPr id="5" name="Прямоугольник 4"/>
          <p:cNvSpPr/>
          <p:nvPr/>
        </p:nvSpPr>
        <p:spPr>
          <a:xfrm>
            <a:off x="0" y="5589240"/>
            <a:ext cx="4067944" cy="126876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grpId="0" nodeType="clickEffect">
                                  <p:stCondLst>
                                    <p:cond delay="0"/>
                                  </p:stCondLst>
                                  <p:childTnLst>
                                    <p:animEffect transition="out" filter="diamond(in)">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229600" cy="1143000"/>
          </a:xfrm>
        </p:spPr>
        <p:txBody>
          <a:bodyPr>
            <a:normAutofit fontScale="90000"/>
          </a:bodyPr>
          <a:lstStyle/>
          <a:p>
            <a:r>
              <a:rPr lang="en-US" b="1" dirty="0" smtClean="0">
                <a:solidFill>
                  <a:srgbClr val="002060"/>
                </a:solidFill>
              </a:rPr>
              <a:t>6-2 </a:t>
            </a:r>
            <a:r>
              <a:rPr lang="en-US" b="1" dirty="0" smtClean="0">
                <a:solidFill>
                  <a:srgbClr val="002060"/>
                </a:solidFill>
                <a:latin typeface="Times New Roman" pitchFamily="18" charset="0"/>
                <a:cs typeface="Times New Roman" pitchFamily="18" charset="0"/>
              </a:rPr>
              <a:t>What is the National bird of the United States ? </a:t>
            </a:r>
            <a:endParaRPr lang="ru-RU" b="1" dirty="0">
              <a:solidFill>
                <a:srgbClr val="002060"/>
              </a:solidFill>
              <a:latin typeface="Times New Roman" pitchFamily="18" charset="0"/>
              <a:cs typeface="Times New Roman" pitchFamily="18" charset="0"/>
            </a:endParaRPr>
          </a:p>
        </p:txBody>
      </p:sp>
      <p:pic>
        <p:nvPicPr>
          <p:cNvPr id="5122" name="Picture 2" descr="C:\Users\Admin\Pictures\imgpreview.jpg"/>
          <p:cNvPicPr>
            <a:picLocks noGrp="1" noChangeAspect="1" noChangeArrowheads="1"/>
          </p:cNvPicPr>
          <p:nvPr>
            <p:ph idx="1"/>
          </p:nvPr>
        </p:nvPicPr>
        <p:blipFill>
          <a:blip r:embed="rId2" cstate="print"/>
          <a:srcRect/>
          <a:stretch>
            <a:fillRect/>
          </a:stretch>
        </p:blipFill>
        <p:spPr bwMode="auto">
          <a:xfrm>
            <a:off x="467544" y="1124744"/>
            <a:ext cx="8280920" cy="5733256"/>
          </a:xfrm>
          <a:prstGeom prst="rect">
            <a:avLst/>
          </a:prstGeom>
          <a:noFill/>
        </p:spPr>
      </p:pic>
      <p:pic>
        <p:nvPicPr>
          <p:cNvPr id="4" name="Picture 2" descr="C:\Users\Admin\Pictures\FQCAX45ZNDCAU2A4QKCAV133WHCA65JISQCARUZNMFCAMXFRD1CAPGFP8OCAX7SNT6CANJAF85CACJDUD4CA05GTZNCA0RBSM5CAD61HPOCAJ3YOKLCAILX9ZHCACQR459CAKB2J6ICAF33UG0CAXPH6ML.jpg"/>
          <p:cNvPicPr>
            <a:picLocks noChangeAspect="1" noChangeArrowheads="1"/>
          </p:cNvPicPr>
          <p:nvPr/>
        </p:nvPicPr>
        <p:blipFill>
          <a:blip r:embed="rId3" cstate="print"/>
          <a:srcRect/>
          <a:stretch>
            <a:fillRect/>
          </a:stretch>
        </p:blipFill>
        <p:spPr bwMode="auto">
          <a:xfrm flipH="1">
            <a:off x="0" y="0"/>
            <a:ext cx="611560" cy="620688"/>
          </a:xfrm>
          <a:prstGeom prst="rect">
            <a:avLst/>
          </a:prstGeom>
          <a:noFill/>
        </p:spPr>
      </p:pic>
      <p:sp>
        <p:nvSpPr>
          <p:cNvPr id="5" name="TextBox 4"/>
          <p:cNvSpPr txBox="1"/>
          <p:nvPr/>
        </p:nvSpPr>
        <p:spPr>
          <a:xfrm>
            <a:off x="5364088" y="1196752"/>
            <a:ext cx="3057247" cy="646331"/>
          </a:xfrm>
          <a:prstGeom prst="rect">
            <a:avLst/>
          </a:prstGeom>
          <a:noFill/>
        </p:spPr>
        <p:txBody>
          <a:bodyPr wrap="none" rtlCol="0">
            <a:spAutoFit/>
          </a:bodyPr>
          <a:lstStyle/>
          <a:p>
            <a:r>
              <a:rPr lang="en-US" sz="3600" b="1" dirty="0" smtClean="0">
                <a:solidFill>
                  <a:schemeClr val="bg1"/>
                </a:solidFill>
                <a:latin typeface="Times New Roman" pitchFamily="18" charset="0"/>
                <a:cs typeface="Times New Roman" pitchFamily="18" charset="0"/>
              </a:rPr>
              <a:t>The bald eagle</a:t>
            </a:r>
            <a:endParaRPr lang="ru-RU" sz="3600" b="1" dirty="0">
              <a:solidFill>
                <a:schemeClr val="bg1"/>
              </a:solidFill>
              <a:latin typeface="Times New Roman" pitchFamily="18" charset="0"/>
              <a:cs typeface="Times New Roman" pitchFamily="18"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nodeType="clickEffect">
                                  <p:stCondLst>
                                    <p:cond delay="0"/>
                                  </p:stCondLst>
                                  <p:childTnLst>
                                    <p:set>
                                      <p:cBhvr>
                                        <p:cTn id="6" dur="1000">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986192" cy="1143000"/>
          </a:xfrm>
        </p:spPr>
        <p:txBody>
          <a:bodyPr>
            <a:normAutofit fontScale="90000"/>
          </a:bodyPr>
          <a:lstStyle/>
          <a:p>
            <a:r>
              <a:rPr lang="en-US" b="1" dirty="0" smtClean="0">
                <a:solidFill>
                  <a:srgbClr val="7030A0"/>
                </a:solidFill>
              </a:rPr>
              <a:t>6-3 </a:t>
            </a:r>
            <a:r>
              <a:rPr lang="en-US" b="1" dirty="0" smtClean="0">
                <a:solidFill>
                  <a:srgbClr val="7030A0"/>
                </a:solidFill>
                <a:latin typeface="Times New Roman" pitchFamily="18" charset="0"/>
                <a:cs typeface="Times New Roman" pitchFamily="18" charset="0"/>
              </a:rPr>
              <a:t>Who was  the first person to climb Mount Everest in 1953? </a:t>
            </a:r>
            <a:endParaRPr lang="ru-RU" b="1" dirty="0">
              <a:solidFill>
                <a:srgbClr val="7030A0"/>
              </a:solidFill>
              <a:latin typeface="Times New Roman" pitchFamily="18" charset="0"/>
              <a:cs typeface="Times New Roman" pitchFamily="18" charset="0"/>
            </a:endParaRPr>
          </a:p>
        </p:txBody>
      </p:sp>
      <p:pic>
        <p:nvPicPr>
          <p:cNvPr id="6146" name="Picture 2" descr="C:\Users\Admin\Pictures\7e1c82398cc814bde5a8d0e02147ff0b.jpg"/>
          <p:cNvPicPr>
            <a:picLocks noGrp="1" noChangeAspect="1" noChangeArrowheads="1"/>
          </p:cNvPicPr>
          <p:nvPr>
            <p:ph idx="1"/>
          </p:nvPr>
        </p:nvPicPr>
        <p:blipFill>
          <a:blip r:embed="rId2" cstate="print"/>
          <a:srcRect/>
          <a:stretch>
            <a:fillRect/>
          </a:stretch>
        </p:blipFill>
        <p:spPr bwMode="auto">
          <a:xfrm>
            <a:off x="1331640" y="1196752"/>
            <a:ext cx="6480720" cy="5661248"/>
          </a:xfrm>
          <a:prstGeom prst="rect">
            <a:avLst/>
          </a:prstGeom>
          <a:noFill/>
        </p:spPr>
      </p:pic>
      <p:pic>
        <p:nvPicPr>
          <p:cNvPr id="4" name="Picture 2" descr="C:\Users\Admin\Pictures\FQCAX45ZNDCAU2A4QKCAV133WHCA65JISQCARUZNMFCAMXFRD1CAPGFP8OCAX7SNT6CANJAF85CACJDUD4CA05GTZNCA0RBSM5CAD61HPOCAJ3YOKLCAILX9ZHCACQR459CAKB2J6ICAF33UG0CAXPH6ML.jpg"/>
          <p:cNvPicPr>
            <a:picLocks noChangeAspect="1" noChangeArrowheads="1"/>
          </p:cNvPicPr>
          <p:nvPr/>
        </p:nvPicPr>
        <p:blipFill>
          <a:blip r:embed="rId3" cstate="print"/>
          <a:srcRect/>
          <a:stretch>
            <a:fillRect/>
          </a:stretch>
        </p:blipFill>
        <p:spPr bwMode="auto">
          <a:xfrm flipH="1">
            <a:off x="0" y="0"/>
            <a:ext cx="539552" cy="548680"/>
          </a:xfrm>
          <a:prstGeom prst="rect">
            <a:avLst/>
          </a:prstGeom>
          <a:noFill/>
        </p:spPr>
      </p:pic>
      <p:sp>
        <p:nvSpPr>
          <p:cNvPr id="10241" name="Rectangle 1"/>
          <p:cNvSpPr>
            <a:spLocks noChangeArrowheads="1"/>
          </p:cNvSpPr>
          <p:nvPr/>
        </p:nvSpPr>
        <p:spPr bwMode="auto">
          <a:xfrm>
            <a:off x="3851920" y="1268760"/>
            <a:ext cx="5292080" cy="46166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US" sz="2400"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Sir Edmund Hillary, a New</a:t>
            </a:r>
            <a:r>
              <a:rPr kumimoji="0" lang="en-US" sz="2400" b="1" i="0" u="none" strike="noStrike" cap="none" normalizeH="0" dirty="0" smtClean="0">
                <a:ln>
                  <a:noFill/>
                </a:ln>
                <a:solidFill>
                  <a:srgbClr val="7030A0"/>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Zealander</a:t>
            </a:r>
            <a:endParaRPr kumimoji="0" lang="en-US" sz="2400" b="1" i="0" u="none" strike="noStrike" cap="none" normalizeH="0" baseline="0" dirty="0" smtClean="0">
              <a:ln>
                <a:noFill/>
              </a:ln>
              <a:solidFill>
                <a:srgbClr val="7030A0"/>
              </a:solidFill>
              <a:effectLst/>
              <a:latin typeface="Times New Roman" pitchFamily="18" charset="0"/>
              <a:cs typeface="Times New Roman" pitchFamily="18" charset="0"/>
            </a:endParaRPr>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1"/>
                                        </p:tgtEl>
                                        <p:attrNameLst>
                                          <p:attrName>style.visibility</p:attrName>
                                        </p:attrNameLst>
                                      </p:cBhvr>
                                      <p:to>
                                        <p:strVal val="visible"/>
                                      </p:to>
                                    </p:set>
                                    <p:anim calcmode="lin" valueType="num">
                                      <p:cBhvr additive="base">
                                        <p:cTn id="7" dur="500" fill="hold"/>
                                        <p:tgtEl>
                                          <p:spTgt spid="10241"/>
                                        </p:tgtEl>
                                        <p:attrNameLst>
                                          <p:attrName>ppt_x</p:attrName>
                                        </p:attrNameLst>
                                      </p:cBhvr>
                                      <p:tavLst>
                                        <p:tav tm="0">
                                          <p:val>
                                            <p:strVal val="#ppt_x"/>
                                          </p:val>
                                        </p:tav>
                                        <p:tav tm="100000">
                                          <p:val>
                                            <p:strVal val="#ppt_x"/>
                                          </p:val>
                                        </p:tav>
                                      </p:tavLst>
                                    </p:anim>
                                    <p:anim calcmode="lin" valueType="num">
                                      <p:cBhvr additive="base">
                                        <p:cTn id="8" dur="500" fill="hold"/>
                                        <p:tgtEl>
                                          <p:spTgt spid="102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smtClean="0">
                <a:solidFill>
                  <a:srgbClr val="0070C0"/>
                </a:solidFill>
                <a:latin typeface="Times New Roman" pitchFamily="18" charset="0"/>
                <a:cs typeface="Times New Roman" pitchFamily="18" charset="0"/>
              </a:rPr>
              <a:t>6-4 What place is considered to be the movie capital of the world? </a:t>
            </a:r>
            <a:endParaRPr lang="ru-RU" b="1" dirty="0">
              <a:solidFill>
                <a:srgbClr val="0070C0"/>
              </a:solidFill>
              <a:latin typeface="Times New Roman" pitchFamily="18" charset="0"/>
              <a:cs typeface="Times New Roman" pitchFamily="18" charset="0"/>
            </a:endParaRPr>
          </a:p>
        </p:txBody>
      </p:sp>
      <p:pic>
        <p:nvPicPr>
          <p:cNvPr id="9220" name="Picture 4" descr="C:\Users\Admin\Pictures\la-et-hollywood-values-updates-20170105.jpg"/>
          <p:cNvPicPr>
            <a:picLocks noGrp="1" noChangeAspect="1" noChangeArrowheads="1"/>
          </p:cNvPicPr>
          <p:nvPr>
            <p:ph idx="1"/>
          </p:nvPr>
        </p:nvPicPr>
        <p:blipFill>
          <a:blip r:embed="rId2" cstate="print"/>
          <a:srcRect/>
          <a:stretch>
            <a:fillRect/>
          </a:stretch>
        </p:blipFill>
        <p:spPr bwMode="auto">
          <a:xfrm>
            <a:off x="0" y="1412776"/>
            <a:ext cx="9144000" cy="5445224"/>
          </a:xfrm>
          <a:prstGeom prst="rect">
            <a:avLst/>
          </a:prstGeom>
          <a:noFill/>
        </p:spPr>
      </p:pic>
      <p:pic>
        <p:nvPicPr>
          <p:cNvPr id="4" name="Picture 2" descr="C:\Users\Admin\Pictures\FQCAX45ZNDCAU2A4QKCAV133WHCA65JISQCARUZNMFCAMXFRD1CAPGFP8OCAX7SNT6CANJAF85CACJDUD4CA05GTZNCA0RBSM5CAD61HPOCAJ3YOKLCAILX9ZHCACQR459CAKB2J6ICAF33UG0CAXPH6ML.jpg"/>
          <p:cNvPicPr>
            <a:picLocks noChangeAspect="1" noChangeArrowheads="1"/>
          </p:cNvPicPr>
          <p:nvPr/>
        </p:nvPicPr>
        <p:blipFill>
          <a:blip r:embed="rId3" cstate="print"/>
          <a:srcRect/>
          <a:stretch>
            <a:fillRect/>
          </a:stretch>
        </p:blipFill>
        <p:spPr bwMode="auto">
          <a:xfrm flipH="1">
            <a:off x="0" y="0"/>
            <a:ext cx="755576" cy="710952"/>
          </a:xfrm>
          <a:prstGeom prst="rect">
            <a:avLst/>
          </a:prstGeom>
          <a:noFill/>
        </p:spPr>
      </p:pic>
      <p:sp>
        <p:nvSpPr>
          <p:cNvPr id="5" name="TextBox 4"/>
          <p:cNvSpPr txBox="1"/>
          <p:nvPr/>
        </p:nvSpPr>
        <p:spPr>
          <a:xfrm>
            <a:off x="5652120" y="5949280"/>
            <a:ext cx="1311578" cy="461665"/>
          </a:xfrm>
          <a:prstGeom prst="rect">
            <a:avLst/>
          </a:prstGeom>
          <a:noFill/>
        </p:spPr>
        <p:txBody>
          <a:bodyPr wrap="none" rtlCol="0">
            <a:spAutoFit/>
          </a:bodyPr>
          <a:lstStyle/>
          <a:p>
            <a:r>
              <a:rPr lang="en-US" sz="2400" b="1" dirty="0" smtClean="0">
                <a:latin typeface="Times New Roman" pitchFamily="18" charset="0"/>
                <a:cs typeface="Times New Roman" pitchFamily="18" charset="0"/>
              </a:rPr>
              <a:t>Ame</a:t>
            </a:r>
            <a:r>
              <a:rPr lang="en-US" sz="2400" b="1" dirty="0" smtClean="0">
                <a:solidFill>
                  <a:schemeClr val="bg1"/>
                </a:solidFill>
                <a:latin typeface="Times New Roman" pitchFamily="18" charset="0"/>
                <a:cs typeface="Times New Roman" pitchFamily="18" charset="0"/>
              </a:rPr>
              <a:t>ri</a:t>
            </a:r>
            <a:r>
              <a:rPr lang="en-US" sz="2400" b="1" dirty="0" smtClean="0">
                <a:latin typeface="Times New Roman" pitchFamily="18" charset="0"/>
                <a:cs typeface="Times New Roman" pitchFamily="18" charset="0"/>
              </a:rPr>
              <a:t>ca</a:t>
            </a:r>
            <a:endParaRPr lang="ru-RU" sz="2400" b="1" dirty="0">
              <a:latin typeface="Times New Roman" pitchFamily="18" charset="0"/>
              <a:cs typeface="Times New Roman" pitchFamily="18" charset="0"/>
            </a:endParaRPr>
          </a:p>
        </p:txBody>
      </p:sp>
      <p:sp>
        <p:nvSpPr>
          <p:cNvPr id="6" name="TextBox 5"/>
          <p:cNvSpPr txBox="1"/>
          <p:nvPr/>
        </p:nvSpPr>
        <p:spPr>
          <a:xfrm>
            <a:off x="5148064" y="6093296"/>
            <a:ext cx="303288" cy="646331"/>
          </a:xfrm>
          <a:prstGeom prst="rect">
            <a:avLst/>
          </a:prstGeom>
          <a:noFill/>
        </p:spPr>
        <p:txBody>
          <a:bodyPr wrap="none" rtlCol="0">
            <a:spAutoFit/>
          </a:bodyPr>
          <a:lstStyle/>
          <a:p>
            <a:r>
              <a:rPr lang="en-US" sz="3600" b="1" dirty="0" smtClean="0">
                <a:solidFill>
                  <a:schemeClr val="bg1"/>
                </a:solidFill>
              </a:rPr>
              <a:t>,</a:t>
            </a:r>
            <a:endParaRPr lang="ru-RU" sz="3600" b="1" dirty="0">
              <a:solidFill>
                <a:schemeClr val="bg1"/>
              </a:solidFill>
            </a:endParaRPr>
          </a:p>
        </p:txBody>
      </p:sp>
      <p:sp>
        <p:nvSpPr>
          <p:cNvPr id="7" name="Прямоугольник 6"/>
          <p:cNvSpPr/>
          <p:nvPr/>
        </p:nvSpPr>
        <p:spPr>
          <a:xfrm>
            <a:off x="2915816" y="5943600"/>
            <a:ext cx="4104456" cy="914400"/>
          </a:xfrm>
          <a:prstGeom prst="rect">
            <a:avLst/>
          </a:prstGeom>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grpId="0" nodeType="clickEffect">
                                  <p:stCondLst>
                                    <p:cond delay="0"/>
                                  </p:stCondLst>
                                  <p:childTnLst>
                                    <p:animEffect transition="out" filter="diamond(in)">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43408"/>
            <a:ext cx="8229600" cy="1143000"/>
          </a:xfrm>
        </p:spPr>
        <p:txBody>
          <a:bodyPr>
            <a:noAutofit/>
          </a:bodyPr>
          <a:lstStyle/>
          <a:p>
            <a:r>
              <a:rPr lang="en-US" sz="3200" b="1" dirty="0" smtClean="0">
                <a:solidFill>
                  <a:srgbClr val="0070C0"/>
                </a:solidFill>
                <a:latin typeface="Times New Roman" pitchFamily="18" charset="0"/>
                <a:cs typeface="Times New Roman" pitchFamily="18" charset="0"/>
              </a:rPr>
              <a:t>6-5 How was the city name "Ottawa" chosen? </a:t>
            </a:r>
            <a:endParaRPr lang="ru-RU" sz="3200" b="1" dirty="0">
              <a:solidFill>
                <a:srgbClr val="0070C0"/>
              </a:solidFill>
              <a:latin typeface="Times New Roman" pitchFamily="18" charset="0"/>
              <a:cs typeface="Times New Roman" pitchFamily="18" charset="0"/>
            </a:endParaRPr>
          </a:p>
        </p:txBody>
      </p:sp>
      <p:pic>
        <p:nvPicPr>
          <p:cNvPr id="2050" name="Picture 2" descr="C:\Users\Admin\Pictures\ottawa-downtown-lge-56a0e5845f9b58eba4b4f44a (1).jpg"/>
          <p:cNvPicPr>
            <a:picLocks noGrp="1" noChangeAspect="1" noChangeArrowheads="1"/>
          </p:cNvPicPr>
          <p:nvPr>
            <p:ph idx="1"/>
          </p:nvPr>
        </p:nvPicPr>
        <p:blipFill>
          <a:blip r:embed="rId2" cstate="print"/>
          <a:srcRect/>
          <a:stretch>
            <a:fillRect/>
          </a:stretch>
        </p:blipFill>
        <p:spPr bwMode="auto">
          <a:xfrm>
            <a:off x="179512" y="908720"/>
            <a:ext cx="8712968" cy="5472608"/>
          </a:xfrm>
          <a:prstGeom prst="rect">
            <a:avLst/>
          </a:prstGeom>
          <a:noFill/>
        </p:spPr>
      </p:pic>
      <p:sp>
        <p:nvSpPr>
          <p:cNvPr id="2052" name="Rectangle 4"/>
          <p:cNvSpPr>
            <a:spLocks noChangeArrowheads="1"/>
          </p:cNvSpPr>
          <p:nvPr/>
        </p:nvSpPr>
        <p:spPr bwMode="auto">
          <a:xfrm>
            <a:off x="0" y="6337012"/>
            <a:ext cx="8664936" cy="584775"/>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lang="en-US" sz="3200" b="1" dirty="0" smtClean="0">
                <a:solidFill>
                  <a:srgbClr val="002060"/>
                </a:solidFill>
                <a:latin typeface="Times New Roman" pitchFamily="18" charset="0"/>
                <a:ea typeface="Calibri" pitchFamily="34" charset="0"/>
                <a:cs typeface="Times New Roman" pitchFamily="18" charset="0"/>
              </a:rPr>
              <a:t>F</a:t>
            </a:r>
            <a:r>
              <a:rPr kumimoji="0" lang="en-US" sz="32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rom the Algonquin </a:t>
            </a:r>
            <a:r>
              <a:rPr kumimoji="0" lang="en-US" sz="3200" b="1" i="1"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Odawa</a:t>
            </a:r>
            <a:r>
              <a:rPr kumimoji="0" lang="en-US" sz="32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meaning "to trade"</a:t>
            </a:r>
            <a:endParaRPr kumimoji="0" lang="en-US" sz="3200" b="1" i="0" u="none" strike="noStrike" cap="none" normalizeH="0" baseline="0" dirty="0" smtClean="0">
              <a:ln>
                <a:noFill/>
              </a:ln>
              <a:solidFill>
                <a:srgbClr val="002060"/>
              </a:solidFill>
              <a:effectLst/>
              <a:latin typeface="Arial" pitchFamily="34" charset="0"/>
              <a:cs typeface="Arial" pitchFamily="34" charset="0"/>
            </a:endParaRPr>
          </a:p>
        </p:txBody>
      </p:sp>
      <p:pic>
        <p:nvPicPr>
          <p:cNvPr id="5" name="Picture 2" descr="C:\Users\Admin\Pictures\5ca3e9b122f61f8f06494c97b1afccf3.jpg"/>
          <p:cNvPicPr>
            <a:picLocks noChangeAspect="1" noChangeArrowheads="1"/>
          </p:cNvPicPr>
          <p:nvPr/>
        </p:nvPicPr>
        <p:blipFill>
          <a:blip r:embed="rId3" cstate="print"/>
          <a:srcRect/>
          <a:stretch>
            <a:fillRect/>
          </a:stretch>
        </p:blipFill>
        <p:spPr bwMode="auto">
          <a:xfrm>
            <a:off x="1" y="0"/>
            <a:ext cx="683567" cy="908720"/>
          </a:xfrm>
          <a:prstGeom prst="rect">
            <a:avLst/>
          </a:prstGeom>
          <a:noFill/>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linds(horizont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59394" name="Picture 2" descr="C:\Users\Admin\Pictures\0001-001-English-speaking-countrie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extBox 4"/>
          <p:cNvSpPr txBox="1"/>
          <p:nvPr/>
        </p:nvSpPr>
        <p:spPr>
          <a:xfrm>
            <a:off x="0" y="0"/>
            <a:ext cx="8733026" cy="461665"/>
          </a:xfrm>
          <a:prstGeom prst="rect">
            <a:avLst/>
          </a:prstGeom>
          <a:noFill/>
        </p:spPr>
        <p:txBody>
          <a:bodyPr wrap="square" rtlCol="0">
            <a:spAutoFit/>
          </a:bodyPr>
          <a:lstStyle/>
          <a:p>
            <a:r>
              <a:rPr lang="en-US" sz="2400" b="1" dirty="0" smtClean="0">
                <a:solidFill>
                  <a:srgbClr val="002060"/>
                </a:solidFill>
                <a:latin typeface="Times New Roman" pitchFamily="18" charset="0"/>
                <a:cs typeface="Times New Roman" pitchFamily="18" charset="0"/>
              </a:rPr>
              <a:t>Preliminaries. Task 1. </a:t>
            </a:r>
            <a:r>
              <a:rPr lang="ru-RU" sz="2400" dirty="0" smtClean="0">
                <a:solidFill>
                  <a:srgbClr val="002060"/>
                </a:solidFill>
                <a:latin typeface="Times New Roman" pitchFamily="18" charset="0"/>
                <a:cs typeface="Times New Roman" pitchFamily="18" charset="0"/>
              </a:rPr>
              <a:t>Задание</a:t>
            </a:r>
            <a:r>
              <a:rPr lang="en-US" sz="2400" b="1" dirty="0" smtClean="0"/>
              <a:t> </a:t>
            </a:r>
            <a:r>
              <a:rPr lang="en-US" sz="2400" b="1" dirty="0" smtClean="0">
                <a:latin typeface="Times New Roman" pitchFamily="18" charset="0"/>
                <a:cs typeface="Times New Roman" pitchFamily="18" charset="0"/>
              </a:rPr>
              <a:t>«Stop Game».</a:t>
            </a:r>
            <a:r>
              <a:rPr lang="ru-RU" sz="2400" dirty="0" smtClean="0">
                <a:solidFill>
                  <a:srgbClr val="002060"/>
                </a:solidFill>
                <a:latin typeface="Times New Roman" pitchFamily="18" charset="0"/>
                <a:cs typeface="Times New Roman" pitchFamily="18" charset="0"/>
              </a:rPr>
              <a:t> </a:t>
            </a:r>
            <a:endParaRPr lang="ru-RU" sz="2400" dirty="0">
              <a:latin typeface="Times New Roman" pitchFamily="18" charset="0"/>
              <a:cs typeface="Times New Roman" pitchFamily="18" charset="0"/>
            </a:endParaRPr>
          </a:p>
        </p:txBody>
      </p:sp>
      <p:sp>
        <p:nvSpPr>
          <p:cNvPr id="6" name="TextBox 5"/>
          <p:cNvSpPr txBox="1"/>
          <p:nvPr/>
        </p:nvSpPr>
        <p:spPr>
          <a:xfrm>
            <a:off x="6948264" y="260648"/>
            <a:ext cx="1423723" cy="523220"/>
          </a:xfrm>
          <a:prstGeom prst="rect">
            <a:avLst/>
          </a:prstGeom>
          <a:noFill/>
        </p:spPr>
        <p:txBody>
          <a:bodyPr wrap="none" rtlCol="0">
            <a:spAutoFit/>
          </a:bodyPr>
          <a:lstStyle/>
          <a:p>
            <a:r>
              <a:rPr lang="en-US" sz="2800" b="1" dirty="0" smtClean="0">
                <a:solidFill>
                  <a:srgbClr val="002060"/>
                </a:solidFill>
                <a:latin typeface="Times New Roman" pitchFamily="18" charset="0"/>
                <a:cs typeface="Times New Roman" pitchFamily="18" charset="0"/>
              </a:rPr>
              <a:t>Sector 2</a:t>
            </a:r>
            <a:endParaRPr lang="ru-RU" sz="2800" b="1" dirty="0">
              <a:solidFill>
                <a:srgbClr val="002060"/>
              </a:solidFill>
              <a:latin typeface="Times New Roman" pitchFamily="18" charset="0"/>
              <a:cs typeface="Times New Roman" pitchFamily="18" charset="0"/>
            </a:endParaRPr>
          </a:p>
        </p:txBody>
      </p:sp>
    </p:spTree>
  </p:cSld>
  <p:clrMapOvr>
    <a:masterClrMapping/>
  </p:clrMapOvr>
  <p:transition>
    <p:wheel spokes="8"/>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normAutofit fontScale="90000"/>
          </a:bodyPr>
          <a:lstStyle/>
          <a:p>
            <a:r>
              <a:rPr lang="en-US" b="1" dirty="0" smtClean="0">
                <a:solidFill>
                  <a:srgbClr val="C00000"/>
                </a:solidFill>
                <a:latin typeface="Times New Roman" pitchFamily="18" charset="0"/>
                <a:cs typeface="Times New Roman" pitchFamily="18" charset="0"/>
              </a:rPr>
              <a:t>6-6 Which country has more lakes than any other country in the world? </a:t>
            </a:r>
            <a:endParaRPr lang="ru-RU" b="1" dirty="0">
              <a:solidFill>
                <a:srgbClr val="C00000"/>
              </a:solidFill>
              <a:latin typeface="Times New Roman" pitchFamily="18" charset="0"/>
              <a:cs typeface="Times New Roman" pitchFamily="18" charset="0"/>
            </a:endParaRPr>
          </a:p>
        </p:txBody>
      </p:sp>
      <p:pic>
        <p:nvPicPr>
          <p:cNvPr id="11270" name="Picture 6" descr="C:\Users\Admin\Pictures\canada-map.jpg"/>
          <p:cNvPicPr>
            <a:picLocks noGrp="1" noChangeAspect="1" noChangeArrowheads="1"/>
          </p:cNvPicPr>
          <p:nvPr>
            <p:ph idx="1"/>
          </p:nvPr>
        </p:nvPicPr>
        <p:blipFill>
          <a:blip r:embed="rId2" cstate="print"/>
          <a:srcRect/>
          <a:stretch>
            <a:fillRect/>
          </a:stretch>
        </p:blipFill>
        <p:spPr bwMode="auto">
          <a:xfrm>
            <a:off x="0" y="1124744"/>
            <a:ext cx="9144000" cy="5733256"/>
          </a:xfrm>
          <a:prstGeom prst="rect">
            <a:avLst/>
          </a:prstGeom>
          <a:noFill/>
        </p:spPr>
      </p:pic>
      <p:pic>
        <p:nvPicPr>
          <p:cNvPr id="4" name="Picture 2" descr="C:\Users\Admin\Pictures\sovas_enl.jpg"/>
          <p:cNvPicPr>
            <a:picLocks noChangeAspect="1" noChangeArrowheads="1"/>
          </p:cNvPicPr>
          <p:nvPr/>
        </p:nvPicPr>
        <p:blipFill>
          <a:blip r:embed="rId3" cstate="print"/>
          <a:srcRect/>
          <a:stretch>
            <a:fillRect/>
          </a:stretch>
        </p:blipFill>
        <p:spPr bwMode="auto">
          <a:xfrm>
            <a:off x="0" y="0"/>
            <a:ext cx="755576" cy="692696"/>
          </a:xfrm>
          <a:prstGeom prst="rect">
            <a:avLst/>
          </a:prstGeom>
          <a:noFill/>
        </p:spPr>
      </p:pic>
      <p:sp>
        <p:nvSpPr>
          <p:cNvPr id="5" name="TextBox 4"/>
          <p:cNvSpPr txBox="1"/>
          <p:nvPr/>
        </p:nvSpPr>
        <p:spPr>
          <a:xfrm>
            <a:off x="323528" y="4725144"/>
            <a:ext cx="6064865" cy="400110"/>
          </a:xfrm>
          <a:prstGeom prst="rect">
            <a:avLst/>
          </a:prstGeom>
          <a:noFill/>
        </p:spPr>
        <p:txBody>
          <a:bodyPr wrap="none" rtlCol="0">
            <a:spAutoFit/>
          </a:bodyPr>
          <a:lstStyle/>
          <a:p>
            <a:r>
              <a:rPr lang="en-US" dirty="0" smtClean="0"/>
              <a:t> </a:t>
            </a:r>
            <a:r>
              <a:rPr lang="en-US" sz="2000" b="1" dirty="0" smtClean="0">
                <a:latin typeface="Times New Roman" pitchFamily="18" charset="0"/>
                <a:cs typeface="Times New Roman" pitchFamily="18" charset="0"/>
              </a:rPr>
              <a:t>has 561 lakes with a surface area larger than 100 km</a:t>
            </a:r>
            <a:r>
              <a:rPr lang="en-US" sz="2000" b="1" baseline="30000" dirty="0" smtClean="0">
                <a:latin typeface="Times New Roman" pitchFamily="18" charset="0"/>
                <a:cs typeface="Times New Roman" pitchFamily="18" charset="0"/>
              </a:rPr>
              <a:t>2</a:t>
            </a:r>
            <a:endParaRPr lang="ru-RU" sz="2000" b="1" dirty="0">
              <a:latin typeface="Times New Roman" pitchFamily="18" charset="0"/>
              <a:cs typeface="Times New Roman" pitchFamily="18" charset="0"/>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0"/>
            <a:ext cx="8229600" cy="1143000"/>
          </a:xfrm>
        </p:spPr>
        <p:txBody>
          <a:bodyPr>
            <a:normAutofit fontScale="90000"/>
          </a:bodyPr>
          <a:lstStyle/>
          <a:p>
            <a:r>
              <a:rPr lang="en-US" b="1" dirty="0" smtClean="0">
                <a:solidFill>
                  <a:srgbClr val="002060"/>
                </a:solidFill>
                <a:latin typeface="Times New Roman" pitchFamily="18" charset="0"/>
                <a:cs typeface="Times New Roman" pitchFamily="18" charset="0"/>
              </a:rPr>
              <a:t>6-7 In what country did  the pop girl group Nelson Mandela liked</a:t>
            </a:r>
            <a:r>
              <a:rPr lang="ru-RU" b="1" dirty="0" smtClean="0">
                <a:solidFill>
                  <a:srgbClr val="002060"/>
                </a:solidFill>
                <a:latin typeface="Times New Roman" pitchFamily="18" charset="0"/>
                <a:cs typeface="Times New Roman" pitchFamily="18" charset="0"/>
              </a:rPr>
              <a:t> </a:t>
            </a:r>
            <a:r>
              <a:rPr lang="en-US" b="1" dirty="0" smtClean="0">
                <a:solidFill>
                  <a:srgbClr val="002060"/>
                </a:solidFill>
                <a:latin typeface="Times New Roman" pitchFamily="18" charset="0"/>
                <a:cs typeface="Times New Roman" pitchFamily="18" charset="0"/>
              </a:rPr>
              <a:t>work? </a:t>
            </a:r>
            <a:endParaRPr lang="ru-RU" b="1" dirty="0">
              <a:solidFill>
                <a:srgbClr val="002060"/>
              </a:solidFill>
              <a:latin typeface="Times New Roman" pitchFamily="18" charset="0"/>
              <a:cs typeface="Times New Roman" pitchFamily="18" charset="0"/>
            </a:endParaRPr>
          </a:p>
        </p:txBody>
      </p:sp>
      <p:pic>
        <p:nvPicPr>
          <p:cNvPr id="55298" name="Picture 2" descr="C:\Users\Admin\Pictures\cd1f02bcfc (1).jpg"/>
          <p:cNvPicPr>
            <a:picLocks noGrp="1" noChangeAspect="1" noChangeArrowheads="1"/>
          </p:cNvPicPr>
          <p:nvPr>
            <p:ph idx="1"/>
          </p:nvPr>
        </p:nvPicPr>
        <p:blipFill>
          <a:blip r:embed="rId2" cstate="print"/>
          <a:srcRect/>
          <a:stretch>
            <a:fillRect/>
          </a:stretch>
        </p:blipFill>
        <p:spPr bwMode="auto">
          <a:xfrm>
            <a:off x="1187624" y="1196752"/>
            <a:ext cx="6912768" cy="4968552"/>
          </a:xfrm>
          <a:prstGeom prst="rect">
            <a:avLst/>
          </a:prstGeom>
          <a:noFill/>
        </p:spPr>
      </p:pic>
      <p:sp>
        <p:nvSpPr>
          <p:cNvPr id="55299" name="Rectangle 3"/>
          <p:cNvSpPr>
            <a:spLocks noChangeArrowheads="1"/>
          </p:cNvSpPr>
          <p:nvPr/>
        </p:nvSpPr>
        <p:spPr bwMode="auto">
          <a:xfrm>
            <a:off x="323528" y="5713088"/>
            <a:ext cx="828092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eaLnBrk="0" fontAlgn="base" hangingPunct="0">
              <a:spcBef>
                <a:spcPct val="0"/>
              </a:spcBef>
              <a:spcAft>
                <a:spcPct val="0"/>
              </a:spcAft>
            </a:pPr>
            <a:r>
              <a:rPr kumimoji="0" lang="en-US" sz="24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Nelson Mandela called </a:t>
            </a:r>
            <a:r>
              <a:rPr kumimoji="0" lang="ru-RU" sz="24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a:t>
            </a:r>
            <a:r>
              <a:rPr kumimoji="0" lang="en-US" sz="24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The </a:t>
            </a:r>
            <a:r>
              <a:rPr lang="en-US" sz="2400" b="1" dirty="0" smtClean="0">
                <a:solidFill>
                  <a:srgbClr val="002060"/>
                </a:solidFill>
                <a:latin typeface="Times New Roman" pitchFamily="18" charset="0"/>
                <a:ea typeface="Times New Roman" pitchFamily="18" charset="0"/>
                <a:cs typeface="Times New Roman" pitchFamily="18" charset="0"/>
              </a:rPr>
              <a:t>S</a:t>
            </a:r>
            <a:r>
              <a:rPr kumimoji="0" lang="en-US" sz="24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pice </a:t>
            </a:r>
            <a:r>
              <a:rPr lang="en-US" sz="2400" b="1" dirty="0" smtClean="0">
                <a:solidFill>
                  <a:srgbClr val="002060"/>
                </a:solidFill>
                <a:latin typeface="Times New Roman" pitchFamily="18" charset="0"/>
                <a:ea typeface="Times New Roman" pitchFamily="18" charset="0"/>
                <a:cs typeface="Times New Roman" pitchFamily="18" charset="0"/>
              </a:rPr>
              <a:t>G</a:t>
            </a:r>
            <a:r>
              <a:rPr kumimoji="0" lang="en-US" sz="24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irls</a:t>
            </a:r>
            <a:r>
              <a:rPr kumimoji="0" lang="ru-RU" sz="24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a:t>
            </a:r>
            <a:r>
              <a:rPr kumimoji="0" lang="en-US" sz="24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ru-RU" sz="24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a:t>
            </a:r>
            <a:r>
              <a:rPr lang="en-US" sz="2400" b="1" dirty="0" smtClean="0">
                <a:solidFill>
                  <a:srgbClr val="002060"/>
                </a:solidFill>
                <a:latin typeface="Times New Roman" pitchFamily="18" charset="0"/>
                <a:cs typeface="Times New Roman" pitchFamily="18" charset="0"/>
              </a:rPr>
              <a:t>the UK</a:t>
            </a:r>
            <a:r>
              <a:rPr lang="ru-RU" sz="2400" b="1" dirty="0" smtClean="0">
                <a:solidFill>
                  <a:srgbClr val="002060"/>
                </a:solidFill>
                <a:latin typeface="Times New Roman" pitchFamily="18" charset="0"/>
                <a:cs typeface="Times New Roman" pitchFamily="18" charset="0"/>
              </a:rPr>
              <a:t>)</a:t>
            </a:r>
            <a:r>
              <a:rPr kumimoji="0" lang="en-US" sz="24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his heroes when he met them.</a:t>
            </a:r>
            <a:endParaRPr kumimoji="0" lang="ru-RU" sz="24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Picture 2" descr="C:\Users\Admin\Pictures\sova1s_enl.jpg"/>
          <p:cNvPicPr>
            <a:picLocks noChangeAspect="1" noChangeArrowheads="1"/>
          </p:cNvPicPr>
          <p:nvPr/>
        </p:nvPicPr>
        <p:blipFill>
          <a:blip r:embed="rId3" cstate="print"/>
          <a:srcRect/>
          <a:stretch>
            <a:fillRect/>
          </a:stretch>
        </p:blipFill>
        <p:spPr bwMode="auto">
          <a:xfrm>
            <a:off x="0" y="0"/>
            <a:ext cx="1043608" cy="1052736"/>
          </a:xfrm>
          <a:prstGeom prst="rect">
            <a:avLst/>
          </a:prstGeom>
          <a:noFill/>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5299"/>
                                        </p:tgtEl>
                                        <p:attrNameLst>
                                          <p:attrName>style.visibility</p:attrName>
                                        </p:attrNameLst>
                                      </p:cBhvr>
                                      <p:to>
                                        <p:strVal val="visible"/>
                                      </p:to>
                                    </p:set>
                                    <p:animEffect transition="in" filter="blinds(horizontal)">
                                      <p:cBhvr>
                                        <p:cTn id="7" dur="500"/>
                                        <p:tgtEl>
                                          <p:spTgt spid="55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1026" name="Picture 2" descr="C:\Users\Admin\Pictures\imgpreview (29).jpg"/>
          <p:cNvPicPr>
            <a:picLocks noGrp="1" noChangeAspect="1" noChangeArrowheads="1"/>
          </p:cNvPicPr>
          <p:nvPr>
            <p:ph idx="1"/>
          </p:nvPr>
        </p:nvPicPr>
        <p:blipFill>
          <a:blip r:embed="rId2" cstate="print"/>
          <a:srcRect/>
          <a:stretch>
            <a:fillRect/>
          </a:stretch>
        </p:blipFill>
        <p:spPr bwMode="auto">
          <a:xfrm>
            <a:off x="0" y="0"/>
            <a:ext cx="5086290" cy="6309320"/>
          </a:xfrm>
          <a:prstGeom prst="rect">
            <a:avLst/>
          </a:prstGeom>
          <a:noFill/>
        </p:spPr>
      </p:pic>
      <p:sp>
        <p:nvSpPr>
          <p:cNvPr id="5" name="Прямоугольник 4"/>
          <p:cNvSpPr/>
          <p:nvPr/>
        </p:nvSpPr>
        <p:spPr>
          <a:xfrm>
            <a:off x="3203848" y="0"/>
            <a:ext cx="6217344" cy="1015663"/>
          </a:xfrm>
          <a:prstGeom prst="rect">
            <a:avLst/>
          </a:prstGeom>
        </p:spPr>
        <p:txBody>
          <a:bodyPr wrap="square">
            <a:spAutoFit/>
          </a:bodyPr>
          <a:lstStyle/>
          <a:p>
            <a:r>
              <a:rPr lang="en-US" sz="6000" b="1" dirty="0" smtClean="0">
                <a:solidFill>
                  <a:srgbClr val="002060"/>
                </a:solidFill>
              </a:rPr>
              <a:t>Sector 7.</a:t>
            </a:r>
            <a:r>
              <a:rPr lang="ru-RU" sz="6000" b="1" dirty="0" smtClean="0">
                <a:solidFill>
                  <a:srgbClr val="002060"/>
                </a:solidFill>
              </a:rPr>
              <a:t> </a:t>
            </a:r>
            <a:r>
              <a:rPr lang="en-US" sz="6000" b="1" dirty="0" smtClean="0">
                <a:solidFill>
                  <a:srgbClr val="002060"/>
                </a:solidFill>
              </a:rPr>
              <a:t>The Final</a:t>
            </a:r>
            <a:endParaRPr lang="ru-RU" sz="6000" dirty="0">
              <a:solidFill>
                <a:srgbClr val="002060"/>
              </a:solidFill>
            </a:endParaRPr>
          </a:p>
        </p:txBody>
      </p:sp>
      <p:sp>
        <p:nvSpPr>
          <p:cNvPr id="6" name="Прямоугольник 5"/>
          <p:cNvSpPr/>
          <p:nvPr/>
        </p:nvSpPr>
        <p:spPr>
          <a:xfrm>
            <a:off x="5292080" y="2060848"/>
            <a:ext cx="3953518" cy="1015663"/>
          </a:xfrm>
          <a:prstGeom prst="rect">
            <a:avLst/>
          </a:prstGeom>
        </p:spPr>
        <p:txBody>
          <a:bodyPr wrap="none">
            <a:spAutoFit/>
          </a:bodyPr>
          <a:lstStyle/>
          <a:p>
            <a:r>
              <a:rPr lang="en-US" sz="6000" b="1" dirty="0" smtClean="0">
                <a:solidFill>
                  <a:srgbClr val="002060"/>
                </a:solidFill>
              </a:rPr>
              <a:t>If necessary</a:t>
            </a:r>
            <a:endParaRPr lang="ru-RU" sz="6000" dirty="0"/>
          </a:p>
        </p:txBody>
      </p:sp>
    </p:spTree>
  </p:cSld>
  <p:clrMapOvr>
    <a:masterClrMapping/>
  </p:clrMapOvr>
  <p:transition>
    <p:plus/>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5400" b="1" dirty="0" smtClean="0">
                <a:solidFill>
                  <a:srgbClr val="002060"/>
                </a:solidFill>
              </a:rPr>
              <a:t>7–1 The Final</a:t>
            </a:r>
            <a:endParaRPr lang="ru-RU" sz="5400" dirty="0"/>
          </a:p>
        </p:txBody>
      </p:sp>
      <p:pic>
        <p:nvPicPr>
          <p:cNvPr id="2051" name="Picture 3" descr="C:\Users\Admin\Pictures\3841-sova_-_chto_gde_kogda.jpg"/>
          <p:cNvPicPr>
            <a:picLocks noChangeAspect="1" noChangeArrowheads="1"/>
          </p:cNvPicPr>
          <p:nvPr/>
        </p:nvPicPr>
        <p:blipFill>
          <a:blip r:embed="rId3" cstate="print"/>
          <a:srcRect/>
          <a:stretch>
            <a:fillRect/>
          </a:stretch>
        </p:blipFill>
        <p:spPr bwMode="auto">
          <a:xfrm>
            <a:off x="0" y="1268760"/>
            <a:ext cx="4788024" cy="5589240"/>
          </a:xfrm>
          <a:prstGeom prst="rect">
            <a:avLst/>
          </a:prstGeom>
          <a:noFill/>
        </p:spPr>
      </p:pic>
      <p:sp>
        <p:nvSpPr>
          <p:cNvPr id="6" name="Содержимое 5"/>
          <p:cNvSpPr>
            <a:spLocks noGrp="1"/>
          </p:cNvSpPr>
          <p:nvPr>
            <p:ph idx="1"/>
          </p:nvPr>
        </p:nvSpPr>
        <p:spPr>
          <a:xfrm>
            <a:off x="457200" y="4077072"/>
            <a:ext cx="8229600" cy="2049091"/>
          </a:xfrm>
        </p:spPr>
        <p:txBody>
          <a:bodyPr/>
          <a:lstStyle/>
          <a:p>
            <a:endParaRPr lang="ru-RU" dirty="0"/>
          </a:p>
        </p:txBody>
      </p:sp>
      <p:sp>
        <p:nvSpPr>
          <p:cNvPr id="5" name="Прямоугольник 4"/>
          <p:cNvSpPr/>
          <p:nvPr/>
        </p:nvSpPr>
        <p:spPr>
          <a:xfrm>
            <a:off x="4788024" y="1052736"/>
            <a:ext cx="3960440" cy="4339650"/>
          </a:xfrm>
          <a:prstGeom prst="rect">
            <a:avLst/>
          </a:prstGeom>
        </p:spPr>
        <p:txBody>
          <a:bodyPr wrap="square">
            <a:spAutoFit/>
          </a:bodyPr>
          <a:lstStyle/>
          <a:p>
            <a:pPr>
              <a:buNone/>
            </a:pPr>
            <a:r>
              <a:rPr lang="ru-RU" sz="3600" b="1" dirty="0" smtClean="0">
                <a:solidFill>
                  <a:srgbClr val="002060"/>
                </a:solidFill>
              </a:rPr>
              <a:t> </a:t>
            </a:r>
          </a:p>
          <a:p>
            <a:pPr>
              <a:buNone/>
            </a:pPr>
            <a:r>
              <a:rPr lang="ru-RU" sz="3600" b="1" dirty="0" smtClean="0">
                <a:solidFill>
                  <a:srgbClr val="002060"/>
                </a:solidFill>
              </a:rPr>
              <a:t>   </a:t>
            </a:r>
            <a:r>
              <a:rPr lang="en-US" sz="4000" b="1" dirty="0" smtClean="0">
                <a:solidFill>
                  <a:srgbClr val="002060"/>
                </a:solidFill>
              </a:rPr>
              <a:t>Make as many words as you can out of the word </a:t>
            </a:r>
            <a:r>
              <a:rPr lang="en-US" sz="4000" b="1" i="1" dirty="0" smtClean="0">
                <a:solidFill>
                  <a:srgbClr val="C00000"/>
                </a:solidFill>
              </a:rPr>
              <a:t>frightened.</a:t>
            </a:r>
            <a:endParaRPr lang="en-US" sz="4000" b="1" i="1" dirty="0" smtClean="0"/>
          </a:p>
          <a:p>
            <a:pPr>
              <a:buNone/>
            </a:pPr>
            <a:r>
              <a:rPr lang="en-US" sz="4000" b="1" dirty="0" smtClean="0">
                <a:solidFill>
                  <a:srgbClr val="002060"/>
                </a:solidFill>
              </a:rPr>
              <a:t>Write them down.</a:t>
            </a:r>
            <a:endParaRPr lang="ru-RU" sz="4000" b="1" dirty="0">
              <a:solidFill>
                <a:srgbClr val="002060"/>
              </a:solidFill>
            </a:endParaRPr>
          </a:p>
        </p:txBody>
      </p:sp>
      <p:pic>
        <p:nvPicPr>
          <p:cNvPr id="7" name="Picture 2" descr="C:\Users\Admin\Pictures\FQCAX45ZNDCAU2A4QKCAV133WHCA65JISQCARUZNMFCAMXFRD1CAPGFP8OCAX7SNT6CANJAF85CACJDUD4CA05GTZNCA0RBSM5CAD61HPOCAJ3YOKLCAILX9ZHCACQR459CAKB2J6ICAF33UG0CAXPH6ML.jpg"/>
          <p:cNvPicPr>
            <a:picLocks noChangeAspect="1" noChangeArrowheads="1"/>
          </p:cNvPicPr>
          <p:nvPr/>
        </p:nvPicPr>
        <p:blipFill>
          <a:blip r:embed="rId4" cstate="print"/>
          <a:srcRect/>
          <a:stretch>
            <a:fillRect/>
          </a:stretch>
        </p:blipFill>
        <p:spPr bwMode="auto">
          <a:xfrm>
            <a:off x="0" y="0"/>
            <a:ext cx="1475656" cy="1340768"/>
          </a:xfrm>
          <a:prstGeom prst="rect">
            <a:avLst/>
          </a:prstGeom>
          <a:noFill/>
        </p:spPr>
      </p:pic>
      <p:pic>
        <p:nvPicPr>
          <p:cNvPr id="8" name="Picture 2" descr="C:\Users\Admin\Pictures\FQCAX45ZNDCAU2A4QKCAV133WHCA65JISQCARUZNMFCAMXFRD1CAPGFP8OCAX7SNT6CANJAF85CACJDUD4CA05GTZNCA0RBSM5CAD61HPOCAJ3YOKLCAILX9ZHCACQR459CAKB2J6ICAF33UG0CAXPH6ML.jpg"/>
          <p:cNvPicPr>
            <a:picLocks noChangeAspect="1" noChangeArrowheads="1"/>
          </p:cNvPicPr>
          <p:nvPr/>
        </p:nvPicPr>
        <p:blipFill>
          <a:blip r:embed="rId4" cstate="print"/>
          <a:srcRect/>
          <a:stretch>
            <a:fillRect/>
          </a:stretch>
        </p:blipFill>
        <p:spPr bwMode="auto">
          <a:xfrm>
            <a:off x="0" y="0"/>
            <a:ext cx="1475656" cy="1340768"/>
          </a:xfrm>
          <a:prstGeom prst="rect">
            <a:avLst/>
          </a:prstGeom>
          <a:noFill/>
        </p:spPr>
      </p:pic>
    </p:spTree>
  </p:cSld>
  <p:clrMapOvr>
    <a:masterClrMapping/>
  </p:clrMapOvr>
  <p:transition>
    <p:zoom dir="in"/>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548680"/>
            <a:ext cx="8229600" cy="1143000"/>
          </a:xfrm>
        </p:spPr>
        <p:txBody>
          <a:bodyPr>
            <a:normAutofit fontScale="90000"/>
          </a:bodyPr>
          <a:lstStyle/>
          <a:p>
            <a:r>
              <a:rPr lang="en-US" sz="6000" b="1" dirty="0" smtClean="0">
                <a:solidFill>
                  <a:srgbClr val="002060"/>
                </a:solidFill>
                <a:latin typeface="Times New Roman" pitchFamily="18" charset="0"/>
                <a:cs typeface="Times New Roman" pitchFamily="18" charset="0"/>
              </a:rPr>
              <a:t>The best result is 16 </a:t>
            </a:r>
            <a:r>
              <a:rPr lang="en-US" sz="6000" b="1" i="1" dirty="0" smtClean="0">
                <a:solidFill>
                  <a:srgbClr val="002060"/>
                </a:solidFill>
                <a:latin typeface="Times New Roman" pitchFamily="18" charset="0"/>
                <a:cs typeface="Times New Roman" pitchFamily="18" charset="0"/>
              </a:rPr>
              <a:t>words.</a:t>
            </a:r>
            <a:r>
              <a:rPr lang="en-US" sz="6000" b="1" dirty="0" smtClean="0">
                <a:solidFill>
                  <a:srgbClr val="002060"/>
                </a:solidFill>
              </a:rPr>
              <a:t/>
            </a:r>
            <a:br>
              <a:rPr lang="en-US" sz="6000" b="1" dirty="0" smtClean="0">
                <a:solidFill>
                  <a:srgbClr val="002060"/>
                </a:solidFill>
              </a:rPr>
            </a:br>
            <a:r>
              <a:rPr lang="en-US" sz="3100" dirty="0" smtClean="0"/>
              <a:t/>
            </a:r>
            <a:br>
              <a:rPr lang="en-US" sz="3100" dirty="0" smtClean="0"/>
            </a:br>
            <a:endParaRPr lang="ru-RU" sz="3100" dirty="0"/>
          </a:p>
        </p:txBody>
      </p:sp>
      <p:sp>
        <p:nvSpPr>
          <p:cNvPr id="3" name="Содержимое 2"/>
          <p:cNvSpPr>
            <a:spLocks noGrp="1"/>
          </p:cNvSpPr>
          <p:nvPr>
            <p:ph idx="1"/>
          </p:nvPr>
        </p:nvSpPr>
        <p:spPr>
          <a:xfrm>
            <a:off x="467544" y="1556792"/>
            <a:ext cx="8229600" cy="5073427"/>
          </a:xfrm>
        </p:spPr>
        <p:txBody>
          <a:bodyPr>
            <a:normAutofit fontScale="77500" lnSpcReduction="20000"/>
          </a:bodyPr>
          <a:lstStyle/>
          <a:p>
            <a:r>
              <a:rPr lang="en-US" sz="7000" b="1" dirty="0" smtClean="0">
                <a:solidFill>
                  <a:srgbClr val="C00000"/>
                </a:solidFill>
                <a:latin typeface="Times New Roman" pitchFamily="18" charset="0"/>
                <a:cs typeface="Times New Roman" pitchFamily="18" charset="0"/>
              </a:rPr>
              <a:t>Answers</a:t>
            </a:r>
            <a:r>
              <a:rPr lang="en-US" sz="7000" dirty="0" smtClean="0">
                <a:solidFill>
                  <a:srgbClr val="C00000"/>
                </a:solidFill>
                <a:latin typeface="Times New Roman" pitchFamily="18" charset="0"/>
                <a:cs typeface="Times New Roman" pitchFamily="18" charset="0"/>
              </a:rPr>
              <a:t>:</a:t>
            </a:r>
            <a:endParaRPr lang="ru-RU" sz="7000" dirty="0" smtClean="0">
              <a:solidFill>
                <a:srgbClr val="C00000"/>
              </a:solidFill>
              <a:latin typeface="Times New Roman" pitchFamily="18" charset="0"/>
              <a:cs typeface="Times New Roman" pitchFamily="18" charset="0"/>
            </a:endParaRPr>
          </a:p>
          <a:p>
            <a:r>
              <a:rPr lang="en-US" sz="7000" b="1" dirty="0" smtClean="0">
                <a:solidFill>
                  <a:srgbClr val="7030A0"/>
                </a:solidFill>
                <a:latin typeface="Times New Roman" pitchFamily="18" charset="0"/>
                <a:cs typeface="Times New Roman" pitchFamily="18" charset="0"/>
              </a:rPr>
              <a:t>light, ghost, end, right, tent, finger, friend, high, height, flight, night, fight, bring, dig, fog, tree. </a:t>
            </a:r>
            <a:endParaRPr lang="ru-RU" sz="7000" b="1" dirty="0" smtClean="0">
              <a:solidFill>
                <a:srgbClr val="7030A0"/>
              </a:solidFill>
              <a:latin typeface="Times New Roman" pitchFamily="18" charset="0"/>
              <a:cs typeface="Times New Roman" pitchFamily="18" charset="0"/>
            </a:endParaRPr>
          </a:p>
          <a:p>
            <a:pPr>
              <a:buNone/>
            </a:pPr>
            <a:r>
              <a:rPr lang="en-US" sz="4400" b="1" dirty="0" smtClean="0">
                <a:solidFill>
                  <a:srgbClr val="002060"/>
                </a:solidFill>
              </a:rPr>
              <a:t/>
            </a:r>
            <a:br>
              <a:rPr lang="en-US" sz="4400" b="1" dirty="0" smtClean="0">
                <a:solidFill>
                  <a:srgbClr val="002060"/>
                </a:solidFill>
              </a:rPr>
            </a:br>
            <a:endParaRPr lang="ru-RU" sz="4400" b="1" dirty="0" smtClean="0">
              <a:solidFill>
                <a:srgbClr val="002060"/>
              </a:solidFill>
            </a:endParaRPr>
          </a:p>
        </p:txBody>
      </p:sp>
      <p:pic>
        <p:nvPicPr>
          <p:cNvPr id="4" name="Picture 2" descr="C:\Users\Admin\Pictures\FQCAX45ZNDCAU2A4QKCAV133WHCA65JISQCARUZNMFCAMXFRD1CAPGFP8OCAX7SNT6CANJAF85CACJDUD4CA05GTZNCA0RBSM5CAD61HPOCAJ3YOKLCAILX9ZHCACQR459CAKB2J6ICAF33UG0CAXPH6ML.jpg"/>
          <p:cNvPicPr>
            <a:picLocks noChangeAspect="1" noChangeArrowheads="1"/>
          </p:cNvPicPr>
          <p:nvPr/>
        </p:nvPicPr>
        <p:blipFill>
          <a:blip r:embed="rId2" cstate="print"/>
          <a:srcRect/>
          <a:stretch>
            <a:fillRect/>
          </a:stretch>
        </p:blipFill>
        <p:spPr bwMode="auto">
          <a:xfrm>
            <a:off x="0" y="0"/>
            <a:ext cx="1331640" cy="1340768"/>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229600" cy="1143000"/>
          </a:xfrm>
        </p:spPr>
        <p:txBody>
          <a:bodyPr>
            <a:noAutofit/>
          </a:bodyPr>
          <a:lstStyle/>
          <a:p>
            <a:r>
              <a:rPr lang="en-US" sz="3600" b="1" dirty="0" smtClean="0">
                <a:solidFill>
                  <a:srgbClr val="C00000"/>
                </a:solidFill>
              </a:rPr>
              <a:t>4-7 In what country worked the pop girl group Nelson Mandela  liked?</a:t>
            </a:r>
            <a:endParaRPr lang="ru-RU" sz="3600" b="1" dirty="0">
              <a:solidFill>
                <a:srgbClr val="C00000"/>
              </a:solidFill>
            </a:endParaRPr>
          </a:p>
        </p:txBody>
      </p:sp>
      <p:pic>
        <p:nvPicPr>
          <p:cNvPr id="51202" name="Picture 2" descr="C:\Users\Admin\Pictures\cd1f02bcfc.jpg"/>
          <p:cNvPicPr>
            <a:picLocks noGrp="1" noChangeAspect="1" noChangeArrowheads="1"/>
          </p:cNvPicPr>
          <p:nvPr>
            <p:ph idx="1"/>
          </p:nvPr>
        </p:nvPicPr>
        <p:blipFill>
          <a:blip r:embed="rId2" cstate="print"/>
          <a:srcRect/>
          <a:stretch>
            <a:fillRect/>
          </a:stretch>
        </p:blipFill>
        <p:spPr bwMode="auto">
          <a:xfrm>
            <a:off x="467544" y="1268760"/>
            <a:ext cx="8136904" cy="5589240"/>
          </a:xfrm>
          <a:prstGeom prst="rect">
            <a:avLst/>
          </a:prstGeom>
          <a:noFill/>
        </p:spPr>
      </p:pic>
      <p:sp>
        <p:nvSpPr>
          <p:cNvPr id="5" name="TextBox 4"/>
          <p:cNvSpPr txBox="1"/>
          <p:nvPr/>
        </p:nvSpPr>
        <p:spPr>
          <a:xfrm>
            <a:off x="3059832" y="6669360"/>
            <a:ext cx="184731" cy="369332"/>
          </a:xfrm>
          <a:prstGeom prst="rect">
            <a:avLst/>
          </a:prstGeom>
          <a:noFill/>
        </p:spPr>
        <p:txBody>
          <a:bodyPr wrap="none" rtlCol="0">
            <a:spAutoFit/>
          </a:bodyPr>
          <a:lstStyle/>
          <a:p>
            <a:endParaRPr lang="ru-RU" dirty="0"/>
          </a:p>
        </p:txBody>
      </p:sp>
      <p:sp>
        <p:nvSpPr>
          <p:cNvPr id="51203" name="Rectangle 3"/>
          <p:cNvSpPr>
            <a:spLocks noChangeArrowheads="1"/>
          </p:cNvSpPr>
          <p:nvPr/>
        </p:nvSpPr>
        <p:spPr bwMode="auto">
          <a:xfrm>
            <a:off x="0" y="6396335"/>
            <a:ext cx="3240360" cy="46166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US" sz="2400" b="1" i="1" u="none" strike="noStrike" cap="none" normalizeH="0" baseline="0" dirty="0" smtClean="0">
                <a:ln>
                  <a:noFill/>
                </a:ln>
                <a:solidFill>
                  <a:srgbClr val="C00000"/>
                </a:solidFill>
                <a:effectLst/>
                <a:latin typeface="Calibri" pitchFamily="34" charset="0"/>
                <a:ea typeface="Times New Roman" pitchFamily="18" charset="0"/>
                <a:cs typeface="Times New Roman" pitchFamily="18" charset="0"/>
              </a:rPr>
              <a:t>The Spice Girls, </a:t>
            </a:r>
            <a:r>
              <a:rPr kumimoji="0" lang="en-US" sz="24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the UK</a:t>
            </a:r>
            <a:r>
              <a:rPr kumimoji="0" lang="en-US" sz="2400" b="0" i="0" u="none" strike="noStrike" cap="none" normalizeH="0" baseline="0" dirty="0" smtClean="0">
                <a:ln>
                  <a:noFill/>
                </a:ln>
                <a:solidFill>
                  <a:srgbClr val="C00000"/>
                </a:solidFill>
                <a:effectLst/>
                <a:latin typeface="inherit"/>
                <a:ea typeface="Times New Roman" pitchFamily="18" charset="0"/>
                <a:cs typeface="Times New Roman" pitchFamily="18" charset="0"/>
              </a:rPr>
              <a:t> </a:t>
            </a:r>
            <a:endParaRPr kumimoji="0" lang="en-US" sz="2400" b="0" i="0" u="none" strike="noStrike" cap="none" normalizeH="0" baseline="0" dirty="0" smtClean="0">
              <a:ln>
                <a:noFill/>
              </a:ln>
              <a:solidFill>
                <a:srgbClr val="C00000"/>
              </a:solidFill>
              <a:effectLst/>
              <a:latin typeface="Arial" pitchFamily="34" charset="0"/>
              <a:cs typeface="Arial" pitchFamily="34" charset="0"/>
            </a:endParaRPr>
          </a:p>
        </p:txBody>
      </p:sp>
      <p:pic>
        <p:nvPicPr>
          <p:cNvPr id="6" name="Picture 2" descr="C:\Users\Admin\Pictures\sova1s_enl.jpg"/>
          <p:cNvPicPr>
            <a:picLocks noChangeAspect="1" noChangeArrowheads="1"/>
          </p:cNvPicPr>
          <p:nvPr/>
        </p:nvPicPr>
        <p:blipFill>
          <a:blip r:embed="rId3" cstate="print"/>
          <a:srcRect/>
          <a:stretch>
            <a:fillRect/>
          </a:stretch>
        </p:blipFill>
        <p:spPr bwMode="auto">
          <a:xfrm>
            <a:off x="0" y="0"/>
            <a:ext cx="683568" cy="548680"/>
          </a:xfrm>
          <a:prstGeom prst="rect">
            <a:avLst/>
          </a:prstGeom>
          <a:noFill/>
        </p:spPr>
      </p:pic>
      <p:pic>
        <p:nvPicPr>
          <p:cNvPr id="7" name="Picture 2" descr="C:\Users\Admin\Pictures\imgpreview (26).jpg"/>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Tree>
  </p:cSld>
  <p:clrMapOvr>
    <a:masterClrMapping/>
  </p:clrMapOvr>
  <p:transition>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6000" b="1" dirty="0" smtClean="0">
                <a:solidFill>
                  <a:srgbClr val="C00000"/>
                </a:solidFill>
              </a:rPr>
              <a:t>The End.</a:t>
            </a:r>
            <a:endParaRPr lang="ru-RU" sz="6000" b="1" dirty="0">
              <a:solidFill>
                <a:srgbClr val="C00000"/>
              </a:solidFill>
            </a:endParaRPr>
          </a:p>
        </p:txBody>
      </p:sp>
      <p:pic>
        <p:nvPicPr>
          <p:cNvPr id="2050" name="Picture 2" descr="C:\Users\Admin\Pictures\30760740.jpg"/>
          <p:cNvPicPr>
            <a:picLocks noGrp="1" noChangeAspect="1" noChangeArrowheads="1"/>
          </p:cNvPicPr>
          <p:nvPr>
            <p:ph idx="1"/>
          </p:nvPr>
        </p:nvPicPr>
        <p:blipFill>
          <a:blip r:embed="rId2" cstate="print"/>
          <a:srcRect/>
          <a:stretch>
            <a:fillRect/>
          </a:stretch>
        </p:blipFill>
        <p:spPr bwMode="auto">
          <a:xfrm>
            <a:off x="251520" y="1484784"/>
            <a:ext cx="4752528" cy="5373216"/>
          </a:xfrm>
          <a:prstGeom prst="rect">
            <a:avLst/>
          </a:prstGeom>
          <a:noFill/>
        </p:spPr>
      </p:pic>
      <p:sp>
        <p:nvSpPr>
          <p:cNvPr id="5" name="TextBox 4"/>
          <p:cNvSpPr txBox="1"/>
          <p:nvPr/>
        </p:nvSpPr>
        <p:spPr>
          <a:xfrm>
            <a:off x="5436096" y="4005064"/>
            <a:ext cx="3707904" cy="923330"/>
          </a:xfrm>
          <a:prstGeom prst="rect">
            <a:avLst/>
          </a:prstGeom>
          <a:noFill/>
        </p:spPr>
        <p:txBody>
          <a:bodyPr wrap="square" rtlCol="0">
            <a:spAutoFit/>
          </a:bodyPr>
          <a:lstStyle/>
          <a:p>
            <a:r>
              <a:rPr lang="en-US" sz="5400" b="1" dirty="0" smtClean="0">
                <a:solidFill>
                  <a:srgbClr val="002060"/>
                </a:solidFill>
              </a:rPr>
              <a:t>Good Luck!</a:t>
            </a:r>
            <a:endParaRPr lang="ru-RU" sz="5400" b="1" dirty="0">
              <a:solidFill>
                <a:srgbClr val="002060"/>
              </a:solidFill>
            </a:endParaRPr>
          </a:p>
        </p:txBody>
      </p:sp>
      <p:pic>
        <p:nvPicPr>
          <p:cNvPr id="6" name="Picture 2" descr="C:\Users\Admin\Pictures\img17 (1).jpg"/>
          <p:cNvPicPr>
            <a:picLocks noChangeAspect="1" noChangeArrowheads="1"/>
          </p:cNvPicPr>
          <p:nvPr/>
        </p:nvPicPr>
        <p:blipFill>
          <a:blip r:embed="rId3" cstate="print"/>
          <a:srcRect/>
          <a:stretch>
            <a:fillRect/>
          </a:stretch>
        </p:blipFill>
        <p:spPr bwMode="auto">
          <a:xfrm>
            <a:off x="0" y="0"/>
            <a:ext cx="9143999" cy="6858000"/>
          </a:xfrm>
          <a:prstGeom prst="rect">
            <a:avLst/>
          </a:prstGeom>
          <a:noFill/>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0"/>
            <a:ext cx="8229600" cy="1628800"/>
          </a:xfrm>
        </p:spPr>
        <p:txBody>
          <a:bodyPr>
            <a:noAutofit/>
          </a:bodyPr>
          <a:lstStyle/>
          <a:p>
            <a:r>
              <a:rPr lang="en-US" sz="4000" b="1" dirty="0" smtClean="0">
                <a:solidFill>
                  <a:srgbClr val="C00000"/>
                </a:solidFill>
                <a:latin typeface="Times New Roman" pitchFamily="18" charset="0"/>
                <a:cs typeface="Times New Roman" pitchFamily="18" charset="0"/>
              </a:rPr>
              <a:t>2-</a:t>
            </a:r>
            <a:r>
              <a:rPr lang="ru-RU" sz="4000" b="1" dirty="0" smtClean="0">
                <a:solidFill>
                  <a:srgbClr val="C00000"/>
                </a:solidFill>
                <a:latin typeface="Times New Roman" pitchFamily="18" charset="0"/>
                <a:cs typeface="Times New Roman" pitchFamily="18" charset="0"/>
              </a:rPr>
              <a:t>1</a:t>
            </a:r>
            <a:r>
              <a:rPr lang="en-US" sz="4000" b="1" dirty="0" smtClean="0">
                <a:solidFill>
                  <a:srgbClr val="C00000"/>
                </a:solidFill>
                <a:latin typeface="Times New Roman" pitchFamily="18" charset="0"/>
                <a:cs typeface="Times New Roman" pitchFamily="18" charset="0"/>
              </a:rPr>
              <a:t> The Description of Country </a:t>
            </a:r>
            <a:r>
              <a:rPr lang="ru-RU" sz="4000" b="1" dirty="0" smtClean="0">
                <a:solidFill>
                  <a:srgbClr val="C00000"/>
                </a:solidFill>
                <a:latin typeface="Times New Roman" pitchFamily="18" charset="0"/>
                <a:cs typeface="Times New Roman" pitchFamily="18" charset="0"/>
              </a:rPr>
              <a:t>1</a:t>
            </a:r>
            <a:r>
              <a:rPr lang="en-US" sz="4000" b="1" dirty="0" smtClean="0">
                <a:solidFill>
                  <a:srgbClr val="C00000"/>
                </a:solidFill>
                <a:latin typeface="Times New Roman" pitchFamily="18" charset="0"/>
                <a:cs typeface="Times New Roman" pitchFamily="18" charset="0"/>
              </a:rPr>
              <a:t>:</a:t>
            </a:r>
            <a:r>
              <a:rPr lang="ru-RU" b="1" dirty="0" smtClean="0">
                <a:solidFill>
                  <a:srgbClr val="C00000"/>
                </a:solidFill>
                <a:latin typeface="Times New Roman" pitchFamily="18" charset="0"/>
                <a:cs typeface="Times New Roman" pitchFamily="18" charset="0"/>
              </a:rPr>
              <a:t/>
            </a:r>
            <a:br>
              <a:rPr lang="ru-RU" b="1" dirty="0" smtClean="0">
                <a:solidFill>
                  <a:srgbClr val="C00000"/>
                </a:solidFill>
                <a:latin typeface="Times New Roman" pitchFamily="18" charset="0"/>
                <a:cs typeface="Times New Roman" pitchFamily="18" charset="0"/>
              </a:rPr>
            </a:br>
            <a:endParaRPr lang="ru-RU" b="1" dirty="0">
              <a:solidFill>
                <a:srgbClr val="C00000"/>
              </a:solidFill>
            </a:endParaRPr>
          </a:p>
        </p:txBody>
      </p:sp>
      <p:sp>
        <p:nvSpPr>
          <p:cNvPr id="3" name="Содержимое 2"/>
          <p:cNvSpPr>
            <a:spLocks noGrp="1"/>
          </p:cNvSpPr>
          <p:nvPr>
            <p:ph idx="1"/>
          </p:nvPr>
        </p:nvSpPr>
        <p:spPr>
          <a:xfrm>
            <a:off x="251520" y="1052736"/>
            <a:ext cx="8229600" cy="4525963"/>
          </a:xfrm>
        </p:spPr>
        <p:txBody>
          <a:bodyPr>
            <a:normAutofit fontScale="92500" lnSpcReduction="20000"/>
          </a:bodyPr>
          <a:lstStyle/>
          <a:p>
            <a:r>
              <a:rPr lang="en-US" dirty="0" smtClean="0">
                <a:latin typeface="Times New Roman" pitchFamily="18" charset="0"/>
                <a:cs typeface="Times New Roman" pitchFamily="18" charset="0"/>
              </a:rPr>
              <a:t>The country </a:t>
            </a:r>
            <a:r>
              <a:rPr lang="en-US" b="1" dirty="0" smtClean="0">
                <a:solidFill>
                  <a:schemeClr val="accent2">
                    <a:lumMod val="75000"/>
                  </a:schemeClr>
                </a:solidFill>
                <a:latin typeface="Times New Roman" pitchFamily="18" charset="0"/>
                <a:cs typeface="Times New Roman" pitchFamily="18" charset="0"/>
              </a:rPr>
              <a:t>is situated on a group of islands </a:t>
            </a:r>
            <a:r>
              <a:rPr lang="en-US" dirty="0" smtClean="0">
                <a:latin typeface="Times New Roman" pitchFamily="18" charset="0"/>
                <a:cs typeface="Times New Roman" pitchFamily="18" charset="0"/>
              </a:rPr>
              <a:t>lying</a:t>
            </a:r>
            <a:r>
              <a:rPr lang="en-US" dirty="0" smtClean="0">
                <a:solidFill>
                  <a:schemeClr val="accent2">
                    <a:lumMod val="75000"/>
                  </a:schemeClr>
                </a:solidFill>
                <a:latin typeface="Times New Roman" pitchFamily="18" charset="0"/>
                <a:cs typeface="Times New Roman" pitchFamily="18" charset="0"/>
              </a:rPr>
              <a:t> </a:t>
            </a:r>
            <a:r>
              <a:rPr lang="en-US" b="1" dirty="0" smtClean="0">
                <a:solidFill>
                  <a:schemeClr val="accent2">
                    <a:lumMod val="75000"/>
                  </a:schemeClr>
                </a:solidFill>
                <a:latin typeface="Times New Roman" pitchFamily="18" charset="0"/>
                <a:cs typeface="Times New Roman" pitchFamily="18" charset="0"/>
              </a:rPr>
              <a:t>in the north-west </a:t>
            </a:r>
            <a:r>
              <a:rPr lang="en-US" dirty="0" smtClean="0">
                <a:latin typeface="Times New Roman" pitchFamily="18" charset="0"/>
                <a:cs typeface="Times New Roman" pitchFamily="18" charset="0"/>
              </a:rPr>
              <a:t>part of the continent </a:t>
            </a:r>
            <a:r>
              <a:rPr lang="en-US" b="1" dirty="0" smtClean="0">
                <a:solidFill>
                  <a:schemeClr val="accent2">
                    <a:lumMod val="75000"/>
                  </a:schemeClr>
                </a:solidFill>
                <a:latin typeface="Times New Roman" pitchFamily="18" charset="0"/>
                <a:cs typeface="Times New Roman" pitchFamily="18" charset="0"/>
              </a:rPr>
              <a:t>of Europe. </a:t>
            </a:r>
            <a:r>
              <a:rPr lang="en-US" dirty="0" smtClean="0">
                <a:latin typeface="Times New Roman" pitchFamily="18" charset="0"/>
                <a:cs typeface="Times New Roman" pitchFamily="18" charset="0"/>
              </a:rPr>
              <a:t>It consists </a:t>
            </a:r>
            <a:r>
              <a:rPr lang="en-US" b="1" dirty="0" smtClean="0">
                <a:solidFill>
                  <a:schemeClr val="accent2">
                    <a:lumMod val="75000"/>
                  </a:schemeClr>
                </a:solidFill>
                <a:latin typeface="Times New Roman" pitchFamily="18" charset="0"/>
                <a:cs typeface="Times New Roman" pitchFamily="18" charset="0"/>
              </a:rPr>
              <a:t>of four parts</a:t>
            </a:r>
            <a:r>
              <a:rPr lang="en-US" dirty="0" smtClean="0">
                <a:solidFill>
                  <a:schemeClr val="accent2">
                    <a:lumMod val="75000"/>
                  </a:schemeClr>
                </a:solidFill>
                <a:latin typeface="Times New Roman" pitchFamily="18" charset="0"/>
                <a:cs typeface="Times New Roman" pitchFamily="18" charset="0"/>
              </a:rPr>
              <a:t>.</a:t>
            </a:r>
            <a:r>
              <a:rPr lang="en-US" b="1" dirty="0" smtClean="0">
                <a:solidFill>
                  <a:schemeClr val="accent2">
                    <a:lumMod val="75000"/>
                  </a:schemeClr>
                </a:solidFill>
                <a:latin typeface="Times New Roman" pitchFamily="18" charset="0"/>
                <a:cs typeface="Times New Roman" pitchFamily="18" charset="0"/>
              </a:rPr>
              <a:t> The climate of the country  is changeable. The surface of the country varies very much. </a:t>
            </a:r>
            <a:r>
              <a:rPr lang="en-US" dirty="0" smtClean="0">
                <a:latin typeface="Times New Roman" pitchFamily="18" charset="0"/>
                <a:cs typeface="Times New Roman" pitchFamily="18" charset="0"/>
              </a:rPr>
              <a:t>The north of it is mountainous, while the south has beautiful valleys and plains</a:t>
            </a:r>
            <a:r>
              <a:rPr lang="en-US" dirty="0" smtClean="0">
                <a:solidFill>
                  <a:schemeClr val="accent2">
                    <a:lumMod val="75000"/>
                  </a:schemeClr>
                </a:solidFill>
                <a:latin typeface="Times New Roman" pitchFamily="18" charset="0"/>
                <a:cs typeface="Times New Roman" pitchFamily="18" charset="0"/>
              </a:rPr>
              <a:t>. </a:t>
            </a:r>
            <a:r>
              <a:rPr lang="en-US" b="1" dirty="0" smtClean="0">
                <a:solidFill>
                  <a:schemeClr val="accent2">
                    <a:lumMod val="75000"/>
                  </a:schemeClr>
                </a:solidFill>
                <a:latin typeface="Times New Roman" pitchFamily="18" charset="0"/>
                <a:cs typeface="Times New Roman" pitchFamily="18" charset="0"/>
              </a:rPr>
              <a:t>There are a lot of rivers in it</a:t>
            </a:r>
            <a:r>
              <a:rPr lang="en-US" dirty="0" smtClean="0">
                <a:latin typeface="Times New Roman" pitchFamily="18" charset="0"/>
                <a:cs typeface="Times New Roman" pitchFamily="18" charset="0"/>
              </a:rPr>
              <a:t>, but they are not very long.  </a:t>
            </a:r>
            <a:r>
              <a:rPr lang="en-US" b="1" dirty="0" smtClean="0">
                <a:solidFill>
                  <a:schemeClr val="accent2">
                    <a:lumMod val="75000"/>
                  </a:schemeClr>
                </a:solidFill>
                <a:latin typeface="Times New Roman" pitchFamily="18" charset="0"/>
                <a:cs typeface="Times New Roman" pitchFamily="18" charset="0"/>
              </a:rPr>
              <a:t>The population </a:t>
            </a:r>
            <a:r>
              <a:rPr lang="en-US" dirty="0" smtClean="0">
                <a:latin typeface="Times New Roman" pitchFamily="18" charset="0"/>
                <a:cs typeface="Times New Roman" pitchFamily="18" charset="0"/>
              </a:rPr>
              <a:t>of the country</a:t>
            </a:r>
            <a:r>
              <a:rPr lang="en-US" b="1" dirty="0" smtClean="0">
                <a:solidFill>
                  <a:srgbClr val="002060"/>
                </a:solidFill>
                <a:latin typeface="Times New Roman" pitchFamily="18" charset="0"/>
                <a:cs typeface="Times New Roman" pitchFamily="18" charset="0"/>
              </a:rPr>
              <a:t> </a:t>
            </a:r>
            <a:r>
              <a:rPr lang="en-US" b="1" dirty="0" smtClean="0">
                <a:solidFill>
                  <a:schemeClr val="accent2">
                    <a:lumMod val="75000"/>
                  </a:schemeClr>
                </a:solidFill>
                <a:latin typeface="Times New Roman" pitchFamily="18" charset="0"/>
                <a:cs typeface="Times New Roman" pitchFamily="18" charset="0"/>
              </a:rPr>
              <a:t>is </a:t>
            </a:r>
            <a:r>
              <a:rPr lang="en-US" dirty="0" smtClean="0">
                <a:latin typeface="Times New Roman" pitchFamily="18" charset="0"/>
                <a:cs typeface="Times New Roman" pitchFamily="18" charset="0"/>
              </a:rPr>
              <a:t>almost </a:t>
            </a:r>
            <a:r>
              <a:rPr lang="en-US" b="1" dirty="0" smtClean="0">
                <a:solidFill>
                  <a:schemeClr val="accent2">
                    <a:lumMod val="75000"/>
                  </a:schemeClr>
                </a:solidFill>
                <a:latin typeface="Times New Roman" pitchFamily="18" charset="0"/>
                <a:cs typeface="Times New Roman" pitchFamily="18" charset="0"/>
              </a:rPr>
              <a:t>56 million</a:t>
            </a:r>
            <a:r>
              <a:rPr lang="en-US" dirty="0" smtClean="0">
                <a:latin typeface="Times New Roman" pitchFamily="18" charset="0"/>
                <a:cs typeface="Times New Roman" pitchFamily="18" charset="0"/>
              </a:rPr>
              <a:t>. It </a:t>
            </a:r>
            <a:r>
              <a:rPr lang="en-US" b="1" dirty="0" smtClean="0">
                <a:solidFill>
                  <a:schemeClr val="accent2">
                    <a:lumMod val="75000"/>
                  </a:schemeClr>
                </a:solidFill>
                <a:latin typeface="Times New Roman" pitchFamily="18" charset="0"/>
                <a:cs typeface="Times New Roman" pitchFamily="18" charset="0"/>
              </a:rPr>
              <a:t>is one of the highly developed industrial countries</a:t>
            </a:r>
            <a:r>
              <a:rPr lang="en-US" dirty="0" smtClean="0">
                <a:solidFill>
                  <a:schemeClr val="accent2">
                    <a:lumMod val="75000"/>
                  </a:schemeClr>
                </a:solidFill>
                <a:latin typeface="Times New Roman" pitchFamily="18" charset="0"/>
                <a:cs typeface="Times New Roman" pitchFamily="18" charset="0"/>
              </a:rPr>
              <a:t> </a:t>
            </a:r>
            <a:r>
              <a:rPr lang="en-US" dirty="0" smtClean="0">
                <a:latin typeface="Times New Roman" pitchFamily="18" charset="0"/>
                <a:cs typeface="Times New Roman" pitchFamily="18" charset="0"/>
              </a:rPr>
              <a:t>in the world with </a:t>
            </a:r>
            <a:r>
              <a:rPr lang="en-US" b="1" dirty="0" smtClean="0">
                <a:solidFill>
                  <a:schemeClr val="accent2">
                    <a:lumMod val="75000"/>
                  </a:schemeClr>
                </a:solidFill>
                <a:latin typeface="Times New Roman" pitchFamily="18" charset="0"/>
                <a:cs typeface="Times New Roman" pitchFamily="18" charset="0"/>
              </a:rPr>
              <a:t>old cultural traditions </a:t>
            </a:r>
            <a:r>
              <a:rPr lang="en-US" dirty="0" smtClean="0">
                <a:latin typeface="Times New Roman" pitchFamily="18" charset="0"/>
                <a:cs typeface="Times New Roman" pitchFamily="18" charset="0"/>
              </a:rPr>
              <a:t>and </a:t>
            </a:r>
            <a:r>
              <a:rPr lang="en-US" b="1" dirty="0" smtClean="0">
                <a:solidFill>
                  <a:schemeClr val="accent2">
                    <a:lumMod val="75000"/>
                  </a:schemeClr>
                </a:solidFill>
                <a:latin typeface="Times New Roman" pitchFamily="18" charset="0"/>
                <a:cs typeface="Times New Roman" pitchFamily="18" charset="0"/>
              </a:rPr>
              <a:t>customs.  The head of the state is the Queen. </a:t>
            </a:r>
            <a:endParaRPr lang="ru-RU" b="1" dirty="0">
              <a:solidFill>
                <a:schemeClr val="accent2">
                  <a:lumMod val="75000"/>
                </a:schemeClr>
              </a:solidFill>
              <a:latin typeface="Times New Roman" pitchFamily="18" charset="0"/>
              <a:cs typeface="Times New Roman" pitchFamily="18" charset="0"/>
            </a:endParaRPr>
          </a:p>
        </p:txBody>
      </p:sp>
      <p:pic>
        <p:nvPicPr>
          <p:cNvPr id="4" name="Рисунок 3" descr="C:\Users\Admin\Pictures\FQCAX45ZNDCAU2A4QKCAV133WHCA65JISQCARUZNMFCAMXFRD1CAPGFP8OCAX7SNT6CANJAF85CACJDUD4CA05GTZNCA0RBSM5CAD61HPOCAJ3YOKLCAILX9ZHCACQR459CAKB2J6ICAF33UG0CAXPH6ML.jpg"/>
          <p:cNvPicPr/>
          <p:nvPr/>
        </p:nvPicPr>
        <p:blipFill>
          <a:blip r:embed="rId2" cstate="print"/>
          <a:srcRect/>
          <a:stretch>
            <a:fillRect/>
          </a:stretch>
        </p:blipFill>
        <p:spPr bwMode="auto">
          <a:xfrm>
            <a:off x="0" y="0"/>
            <a:ext cx="755576" cy="692696"/>
          </a:xfrm>
          <a:prstGeom prst="rect">
            <a:avLst/>
          </a:prstGeom>
          <a:noFill/>
          <a:ln w="9525">
            <a:noFill/>
            <a:miter lim="800000"/>
            <a:headEnd/>
            <a:tailEnd/>
          </a:ln>
        </p:spPr>
      </p:pic>
      <p:sp>
        <p:nvSpPr>
          <p:cNvPr id="6" name="TextBox 5"/>
          <p:cNvSpPr txBox="1"/>
          <p:nvPr/>
        </p:nvSpPr>
        <p:spPr>
          <a:xfrm>
            <a:off x="0" y="5780782"/>
            <a:ext cx="8964488" cy="1077218"/>
          </a:xfrm>
          <a:prstGeom prst="rect">
            <a:avLst/>
          </a:prstGeom>
          <a:noFill/>
        </p:spPr>
        <p:txBody>
          <a:bodyPr wrap="square" rtlCol="0">
            <a:spAutoFit/>
          </a:bodyPr>
          <a:lstStyle/>
          <a:p>
            <a:r>
              <a:rPr lang="en-US" sz="3200" b="1" dirty="0" smtClean="0">
                <a:solidFill>
                  <a:srgbClr val="C00000"/>
                </a:solidFill>
                <a:latin typeface="Times New Roman" pitchFamily="18" charset="0"/>
                <a:cs typeface="Times New Roman" pitchFamily="18" charset="0"/>
              </a:rPr>
              <a:t>(The</a:t>
            </a:r>
            <a:r>
              <a:rPr lang="en-US" sz="3200" dirty="0" smtClean="0">
                <a:solidFill>
                  <a:srgbClr val="C00000"/>
                </a:solidFill>
                <a:latin typeface="Times New Roman" pitchFamily="18" charset="0"/>
                <a:cs typeface="Times New Roman" pitchFamily="18" charset="0"/>
              </a:rPr>
              <a:t> </a:t>
            </a:r>
            <a:r>
              <a:rPr lang="en-US" sz="3200" b="1" dirty="0" smtClean="0">
                <a:solidFill>
                  <a:srgbClr val="C00000"/>
                </a:solidFill>
                <a:latin typeface="Times New Roman" pitchFamily="18" charset="0"/>
                <a:cs typeface="Times New Roman" pitchFamily="18" charset="0"/>
              </a:rPr>
              <a:t>United Kingdom of Great Britain and Northern Ireland). </a:t>
            </a:r>
            <a:endParaRPr lang="ru-RU" sz="3200" dirty="0"/>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normAutofit fontScale="90000"/>
          </a:bodyPr>
          <a:lstStyle/>
          <a:p>
            <a:r>
              <a:rPr lang="en-US" b="1" dirty="0" smtClean="0">
                <a:solidFill>
                  <a:srgbClr val="7030A0"/>
                </a:solidFill>
                <a:latin typeface="Times New Roman" pitchFamily="18" charset="0"/>
                <a:cs typeface="Times New Roman" pitchFamily="18" charset="0"/>
              </a:rPr>
              <a:t>2-</a:t>
            </a:r>
            <a:r>
              <a:rPr lang="ru-RU" b="1" dirty="0" smtClean="0">
                <a:solidFill>
                  <a:srgbClr val="7030A0"/>
                </a:solidFill>
                <a:latin typeface="Times New Roman" pitchFamily="18" charset="0"/>
                <a:cs typeface="Times New Roman" pitchFamily="18" charset="0"/>
              </a:rPr>
              <a:t>2</a:t>
            </a:r>
            <a:r>
              <a:rPr lang="en-US" b="1" dirty="0" smtClean="0">
                <a:solidFill>
                  <a:srgbClr val="7030A0"/>
                </a:solidFill>
                <a:latin typeface="Times New Roman" pitchFamily="18" charset="0"/>
                <a:cs typeface="Times New Roman" pitchFamily="18" charset="0"/>
              </a:rPr>
              <a:t> The Description of Country </a:t>
            </a:r>
            <a:r>
              <a:rPr lang="ru-RU" b="1" dirty="0" smtClean="0">
                <a:solidFill>
                  <a:srgbClr val="7030A0"/>
                </a:solidFill>
                <a:latin typeface="Times New Roman" pitchFamily="18" charset="0"/>
                <a:cs typeface="Times New Roman" pitchFamily="18" charset="0"/>
              </a:rPr>
              <a:t>2</a:t>
            </a:r>
            <a:r>
              <a:rPr lang="en-US" b="1" dirty="0" smtClean="0">
                <a:solidFill>
                  <a:srgbClr val="7030A0"/>
                </a:solidFill>
                <a:latin typeface="Times New Roman" pitchFamily="18" charset="0"/>
                <a:cs typeface="Times New Roman" pitchFamily="18" charset="0"/>
              </a:rPr>
              <a:t>:</a:t>
            </a:r>
            <a:endParaRPr lang="ru-RU" b="1" dirty="0">
              <a:solidFill>
                <a:srgbClr val="7030A0"/>
              </a:solidFill>
              <a:latin typeface="Times New Roman" pitchFamily="18" charset="0"/>
              <a:cs typeface="Times New Roman" pitchFamily="18" charset="0"/>
            </a:endParaRPr>
          </a:p>
        </p:txBody>
      </p:sp>
      <p:sp>
        <p:nvSpPr>
          <p:cNvPr id="3" name="Содержимое 2"/>
          <p:cNvSpPr>
            <a:spLocks noGrp="1"/>
          </p:cNvSpPr>
          <p:nvPr>
            <p:ph idx="1"/>
          </p:nvPr>
        </p:nvSpPr>
        <p:spPr>
          <a:xfrm>
            <a:off x="395536" y="908720"/>
            <a:ext cx="8229600" cy="4525963"/>
          </a:xfrm>
        </p:spPr>
        <p:txBody>
          <a:bodyPr>
            <a:noAutofit/>
          </a:bodyPr>
          <a:lstStyle/>
          <a:p>
            <a:r>
              <a:rPr lang="en-US" sz="2700" dirty="0" smtClean="0">
                <a:latin typeface="Times New Roman" pitchFamily="18" charset="0"/>
                <a:cs typeface="Times New Roman" pitchFamily="18" charset="0"/>
              </a:rPr>
              <a:t>The country </a:t>
            </a:r>
            <a:r>
              <a:rPr lang="en-US" sz="2700" dirty="0" smtClean="0">
                <a:solidFill>
                  <a:srgbClr val="002060"/>
                </a:solidFill>
                <a:latin typeface="Times New Roman" pitchFamily="18" charset="0"/>
                <a:cs typeface="Times New Roman" pitchFamily="18" charset="0"/>
              </a:rPr>
              <a:t>is situated </a:t>
            </a:r>
            <a:r>
              <a:rPr lang="en-US" sz="2700" b="1" dirty="0" smtClean="0">
                <a:solidFill>
                  <a:schemeClr val="accent5">
                    <a:lumMod val="75000"/>
                  </a:schemeClr>
                </a:solidFill>
                <a:latin typeface="Times New Roman" pitchFamily="18" charset="0"/>
                <a:cs typeface="Times New Roman" pitchFamily="18" charset="0"/>
              </a:rPr>
              <a:t>in the central part of the North American continent</a:t>
            </a:r>
            <a:r>
              <a:rPr lang="en-US" sz="2700" dirty="0" smtClean="0">
                <a:solidFill>
                  <a:schemeClr val="accent5">
                    <a:lumMod val="75000"/>
                  </a:schemeClr>
                </a:solidFill>
                <a:latin typeface="Times New Roman" pitchFamily="18" charset="0"/>
                <a:cs typeface="Times New Roman" pitchFamily="18" charset="0"/>
              </a:rPr>
              <a:t>. </a:t>
            </a:r>
            <a:r>
              <a:rPr lang="en-US" sz="2700" dirty="0" smtClean="0">
                <a:latin typeface="Times New Roman" pitchFamily="18" charset="0"/>
                <a:cs typeface="Times New Roman" pitchFamily="18" charset="0"/>
              </a:rPr>
              <a:t>Its western coast </a:t>
            </a:r>
            <a:r>
              <a:rPr lang="en-US" sz="2700" b="1" dirty="0" smtClean="0">
                <a:solidFill>
                  <a:schemeClr val="accent5">
                    <a:lumMod val="75000"/>
                  </a:schemeClr>
                </a:solidFill>
                <a:latin typeface="Times New Roman" pitchFamily="18" charset="0"/>
                <a:cs typeface="Times New Roman" pitchFamily="18" charset="0"/>
              </a:rPr>
              <a:t>is washed by the Pacific Ocean</a:t>
            </a:r>
            <a:r>
              <a:rPr lang="en-US" sz="2700" b="1" dirty="0" smtClean="0">
                <a:solidFill>
                  <a:schemeClr val="accent2">
                    <a:lumMod val="75000"/>
                  </a:schemeClr>
                </a:solidFill>
                <a:latin typeface="Times New Roman" pitchFamily="18" charset="0"/>
                <a:cs typeface="Times New Roman" pitchFamily="18" charset="0"/>
              </a:rPr>
              <a:t> </a:t>
            </a:r>
            <a:r>
              <a:rPr lang="en-US" sz="2700" dirty="0" smtClean="0">
                <a:latin typeface="Times New Roman" pitchFamily="18" charset="0"/>
                <a:cs typeface="Times New Roman" pitchFamily="18" charset="0"/>
              </a:rPr>
              <a:t>and its eastern </a:t>
            </a:r>
            <a:r>
              <a:rPr lang="en-US" sz="2700" dirty="0" smtClean="0">
                <a:solidFill>
                  <a:schemeClr val="accent2">
                    <a:lumMod val="75000"/>
                  </a:schemeClr>
                </a:solidFill>
                <a:latin typeface="Times New Roman" pitchFamily="18" charset="0"/>
                <a:cs typeface="Times New Roman" pitchFamily="18" charset="0"/>
              </a:rPr>
              <a:t>coast </a:t>
            </a:r>
            <a:r>
              <a:rPr lang="en-US" sz="2700" b="1" dirty="0" smtClean="0">
                <a:solidFill>
                  <a:schemeClr val="accent5">
                    <a:lumMod val="75000"/>
                  </a:schemeClr>
                </a:solidFill>
                <a:latin typeface="Times New Roman" pitchFamily="18" charset="0"/>
                <a:cs typeface="Times New Roman" pitchFamily="18" charset="0"/>
              </a:rPr>
              <a:t>by the Atlantic Ocean. The population </a:t>
            </a:r>
            <a:r>
              <a:rPr lang="en-US" sz="2700" dirty="0" smtClean="0">
                <a:latin typeface="Times New Roman" pitchFamily="18" charset="0"/>
                <a:cs typeface="Times New Roman" pitchFamily="18" charset="0"/>
              </a:rPr>
              <a:t>of the country </a:t>
            </a:r>
            <a:r>
              <a:rPr lang="en-US" sz="2700" b="1" dirty="0" smtClean="0">
                <a:solidFill>
                  <a:schemeClr val="accent2">
                    <a:lumMod val="75000"/>
                  </a:schemeClr>
                </a:solidFill>
                <a:latin typeface="Times New Roman" pitchFamily="18" charset="0"/>
                <a:cs typeface="Times New Roman" pitchFamily="18" charset="0"/>
              </a:rPr>
              <a:t>is </a:t>
            </a:r>
            <a:r>
              <a:rPr lang="en-US" sz="2700" dirty="0" smtClean="0">
                <a:latin typeface="Times New Roman" pitchFamily="18" charset="0"/>
                <a:cs typeface="Times New Roman" pitchFamily="18" charset="0"/>
              </a:rPr>
              <a:t>more than </a:t>
            </a:r>
            <a:r>
              <a:rPr lang="en-US" sz="2700" b="1" dirty="0" smtClean="0">
                <a:solidFill>
                  <a:schemeClr val="accent5">
                    <a:lumMod val="75000"/>
                  </a:schemeClr>
                </a:solidFill>
                <a:latin typeface="Times New Roman" pitchFamily="18" charset="0"/>
                <a:cs typeface="Times New Roman" pitchFamily="18" charset="0"/>
              </a:rPr>
              <a:t>236 million people</a:t>
            </a:r>
            <a:r>
              <a:rPr lang="en-US" sz="2700" dirty="0" smtClean="0">
                <a:solidFill>
                  <a:schemeClr val="accent2">
                    <a:lumMod val="75000"/>
                  </a:schemeClr>
                </a:solidFill>
                <a:latin typeface="Times New Roman" pitchFamily="18" charset="0"/>
                <a:cs typeface="Times New Roman" pitchFamily="18" charset="0"/>
              </a:rPr>
              <a:t>.</a:t>
            </a:r>
            <a:r>
              <a:rPr lang="en-US" sz="2700" dirty="0" smtClean="0">
                <a:latin typeface="Times New Roman" pitchFamily="18" charset="0"/>
                <a:cs typeface="Times New Roman" pitchFamily="18" charset="0"/>
              </a:rPr>
              <a:t> It is a very large country, </a:t>
            </a:r>
            <a:r>
              <a:rPr lang="en-US" sz="2700" b="1" dirty="0" smtClean="0">
                <a:solidFill>
                  <a:schemeClr val="accent5">
                    <a:lumMod val="75000"/>
                  </a:schemeClr>
                </a:solidFill>
                <a:latin typeface="Times New Roman" pitchFamily="18" charset="0"/>
                <a:cs typeface="Times New Roman" pitchFamily="18" charset="0"/>
              </a:rPr>
              <a:t>the climate varies greatly</a:t>
            </a:r>
            <a:r>
              <a:rPr lang="en-US" sz="2700" dirty="0" smtClean="0">
                <a:latin typeface="Times New Roman" pitchFamily="18" charset="0"/>
                <a:cs typeface="Times New Roman" pitchFamily="18" charset="0"/>
              </a:rPr>
              <a:t>. In the southern part it is</a:t>
            </a:r>
            <a:r>
              <a:rPr lang="en-US" sz="2700" b="1" dirty="0" smtClean="0">
                <a:solidFill>
                  <a:srgbClr val="002060"/>
                </a:solidFill>
                <a:latin typeface="Times New Roman" pitchFamily="18" charset="0"/>
                <a:cs typeface="Times New Roman" pitchFamily="18" charset="0"/>
              </a:rPr>
              <a:t> </a:t>
            </a:r>
            <a:r>
              <a:rPr lang="en-US" sz="2700" b="1" dirty="0" smtClean="0">
                <a:solidFill>
                  <a:schemeClr val="accent5">
                    <a:lumMod val="75000"/>
                  </a:schemeClr>
                </a:solidFill>
                <a:latin typeface="Times New Roman" pitchFamily="18" charset="0"/>
                <a:cs typeface="Times New Roman" pitchFamily="18" charset="0"/>
              </a:rPr>
              <a:t>subtropical </a:t>
            </a:r>
            <a:r>
              <a:rPr lang="en-US" sz="2700" dirty="0" smtClean="0">
                <a:latin typeface="Times New Roman" pitchFamily="18" charset="0"/>
                <a:cs typeface="Times New Roman" pitchFamily="18" charset="0"/>
              </a:rPr>
              <a:t>while in the northern part it is</a:t>
            </a:r>
            <a:r>
              <a:rPr lang="en-US" sz="2700" b="1" dirty="0" smtClean="0">
                <a:solidFill>
                  <a:srgbClr val="002060"/>
                </a:solidFill>
                <a:latin typeface="Times New Roman" pitchFamily="18" charset="0"/>
                <a:cs typeface="Times New Roman" pitchFamily="18" charset="0"/>
              </a:rPr>
              <a:t> </a:t>
            </a:r>
            <a:r>
              <a:rPr lang="en-US" sz="2700" b="1" dirty="0" smtClean="0">
                <a:solidFill>
                  <a:schemeClr val="accent5">
                    <a:lumMod val="75000"/>
                  </a:schemeClr>
                </a:solidFill>
                <a:latin typeface="Times New Roman" pitchFamily="18" charset="0"/>
                <a:cs typeface="Times New Roman" pitchFamily="18" charset="0"/>
              </a:rPr>
              <a:t>arctic</a:t>
            </a:r>
            <a:r>
              <a:rPr lang="en-US" sz="2700" dirty="0" smtClean="0">
                <a:solidFill>
                  <a:srgbClr val="002060"/>
                </a:solidFill>
                <a:latin typeface="Times New Roman" pitchFamily="18" charset="0"/>
                <a:cs typeface="Times New Roman" pitchFamily="18" charset="0"/>
              </a:rPr>
              <a:t>.</a:t>
            </a:r>
            <a:r>
              <a:rPr lang="en-US" sz="2800" dirty="0" smtClean="0">
                <a:solidFill>
                  <a:srgbClr val="002060"/>
                </a:solidFill>
                <a:latin typeface="Times New Roman" pitchFamily="18" charset="0"/>
                <a:cs typeface="Times New Roman" pitchFamily="18" charset="0"/>
              </a:rPr>
              <a:t> There are </a:t>
            </a:r>
            <a:r>
              <a:rPr lang="en-US" sz="2800" b="1" dirty="0" smtClean="0">
                <a:solidFill>
                  <a:schemeClr val="accent5">
                    <a:lumMod val="75000"/>
                  </a:schemeClr>
                </a:solidFill>
                <a:latin typeface="Times New Roman" pitchFamily="18" charset="0"/>
                <a:cs typeface="Times New Roman" pitchFamily="18" charset="0"/>
              </a:rPr>
              <a:t>many great rivers </a:t>
            </a:r>
            <a:r>
              <a:rPr lang="en-US" sz="2800" dirty="0" smtClean="0">
                <a:solidFill>
                  <a:srgbClr val="002060"/>
                </a:solidFill>
                <a:latin typeface="Times New Roman" pitchFamily="18" charset="0"/>
                <a:cs typeface="Times New Roman" pitchFamily="18" charset="0"/>
              </a:rPr>
              <a:t>in the country</a:t>
            </a:r>
            <a:r>
              <a:rPr lang="en-US" sz="2700" dirty="0" smtClean="0">
                <a:latin typeface="Times New Roman" pitchFamily="18" charset="0"/>
                <a:cs typeface="Times New Roman" pitchFamily="18" charset="0"/>
              </a:rPr>
              <a:t>. It is </a:t>
            </a:r>
            <a:r>
              <a:rPr lang="en-US" sz="2700" b="1" dirty="0" smtClean="0">
                <a:solidFill>
                  <a:schemeClr val="accent5">
                    <a:lumMod val="75000"/>
                  </a:schemeClr>
                </a:solidFill>
                <a:latin typeface="Times New Roman" pitchFamily="18" charset="0"/>
                <a:cs typeface="Times New Roman" pitchFamily="18" charset="0"/>
              </a:rPr>
              <a:t>a country of</a:t>
            </a:r>
            <a:r>
              <a:rPr lang="en-US" sz="2700" dirty="0" smtClean="0">
                <a:solidFill>
                  <a:schemeClr val="accent5">
                    <a:lumMod val="75000"/>
                  </a:schemeClr>
                </a:solidFill>
                <a:latin typeface="Times New Roman" pitchFamily="18" charset="0"/>
                <a:cs typeface="Times New Roman" pitchFamily="18" charset="0"/>
              </a:rPr>
              <a:t> </a:t>
            </a:r>
            <a:r>
              <a:rPr lang="en-US" sz="2700" b="1" dirty="0" smtClean="0">
                <a:solidFill>
                  <a:schemeClr val="accent5">
                    <a:lumMod val="75000"/>
                  </a:schemeClr>
                </a:solidFill>
                <a:latin typeface="Times New Roman" pitchFamily="18" charset="0"/>
                <a:cs typeface="Times New Roman" pitchFamily="18" charset="0"/>
              </a:rPr>
              <a:t>highly developed industry </a:t>
            </a:r>
            <a:r>
              <a:rPr lang="en-US" sz="2700" dirty="0" smtClean="0">
                <a:latin typeface="Times New Roman" pitchFamily="18" charset="0"/>
                <a:cs typeface="Times New Roman" pitchFamily="18" charset="0"/>
              </a:rPr>
              <a:t>and </a:t>
            </a:r>
            <a:r>
              <a:rPr lang="en-US" sz="2700" b="1" dirty="0" smtClean="0">
                <a:solidFill>
                  <a:schemeClr val="accent5">
                    <a:lumMod val="75000"/>
                  </a:schemeClr>
                </a:solidFill>
                <a:latin typeface="Times New Roman" pitchFamily="18" charset="0"/>
                <a:cs typeface="Times New Roman" pitchFamily="18" charset="0"/>
              </a:rPr>
              <a:t>agriculture</a:t>
            </a:r>
            <a:r>
              <a:rPr lang="en-US" sz="2700" dirty="0" smtClean="0">
                <a:latin typeface="Times New Roman" pitchFamily="18" charset="0"/>
                <a:cs typeface="Times New Roman" pitchFamily="18" charset="0"/>
              </a:rPr>
              <a:t>. </a:t>
            </a:r>
            <a:r>
              <a:rPr lang="en-US" sz="2700" b="1" dirty="0" smtClean="0">
                <a:solidFill>
                  <a:srgbClr val="002060"/>
                </a:solidFill>
                <a:latin typeface="Times New Roman" pitchFamily="18" charset="0"/>
                <a:cs typeface="Times New Roman" pitchFamily="18" charset="0"/>
              </a:rPr>
              <a:t> </a:t>
            </a:r>
            <a:r>
              <a:rPr lang="en-US" sz="2700" dirty="0" smtClean="0">
                <a:latin typeface="Times New Roman" pitchFamily="18" charset="0"/>
                <a:cs typeface="Times New Roman" pitchFamily="18" charset="0"/>
              </a:rPr>
              <a:t>It is one of the richest countries in the world. It is the fourth largest nation in the world. </a:t>
            </a:r>
            <a:r>
              <a:rPr lang="en-US" sz="2700" b="1" dirty="0" smtClean="0">
                <a:solidFill>
                  <a:schemeClr val="accent5">
                    <a:lumMod val="75000"/>
                  </a:schemeClr>
                </a:solidFill>
                <a:latin typeface="Times New Roman" pitchFamily="18" charset="0"/>
                <a:cs typeface="Times New Roman" pitchFamily="18" charset="0"/>
              </a:rPr>
              <a:t>The head of the state is the President. </a:t>
            </a:r>
            <a:endParaRPr lang="ru-RU" sz="2700" b="1" dirty="0">
              <a:solidFill>
                <a:schemeClr val="accent5">
                  <a:lumMod val="75000"/>
                </a:schemeClr>
              </a:solidFill>
              <a:latin typeface="Times New Roman" pitchFamily="18" charset="0"/>
              <a:cs typeface="Times New Roman" pitchFamily="18" charset="0"/>
            </a:endParaRPr>
          </a:p>
        </p:txBody>
      </p:sp>
      <p:sp>
        <p:nvSpPr>
          <p:cNvPr id="5" name="TextBox 4"/>
          <p:cNvSpPr txBox="1"/>
          <p:nvPr/>
        </p:nvSpPr>
        <p:spPr>
          <a:xfrm>
            <a:off x="1259632" y="6257835"/>
            <a:ext cx="6404510" cy="1200329"/>
          </a:xfrm>
          <a:prstGeom prst="rect">
            <a:avLst/>
          </a:prstGeom>
          <a:noFill/>
        </p:spPr>
        <p:txBody>
          <a:bodyPr wrap="none" rtlCol="0">
            <a:spAutoFit/>
          </a:bodyPr>
          <a:lstStyle/>
          <a:p>
            <a:r>
              <a:rPr lang="en-US" sz="3600" b="1" dirty="0" smtClean="0">
                <a:solidFill>
                  <a:srgbClr val="0070C0"/>
                </a:solidFill>
                <a:latin typeface="Times New Roman" pitchFamily="18" charset="0"/>
                <a:cs typeface="Times New Roman" pitchFamily="18" charset="0"/>
              </a:rPr>
              <a:t>(The United States of America).</a:t>
            </a:r>
            <a:endParaRPr lang="ru-RU" sz="3600" dirty="0" smtClean="0">
              <a:solidFill>
                <a:srgbClr val="0070C0"/>
              </a:solidFill>
              <a:latin typeface="Times New Roman" pitchFamily="18" charset="0"/>
              <a:cs typeface="Times New Roman" pitchFamily="18" charset="0"/>
            </a:endParaRPr>
          </a:p>
          <a:p>
            <a:endParaRPr lang="ru-RU" sz="3600" dirty="0">
              <a:latin typeface="Times New Roman" pitchFamily="18" charset="0"/>
              <a:cs typeface="Times New Roman" pitchFamily="18" charset="0"/>
            </a:endParaRPr>
          </a:p>
        </p:txBody>
      </p:sp>
      <p:pic>
        <p:nvPicPr>
          <p:cNvPr id="6" name="Рисунок 5" descr="C:\Users\Admin\Pictures\FQCAX45ZNDCAU2A4QKCAV133WHCA65JISQCARUZNMFCAMXFRD1CAPGFP8OCAX7SNT6CANJAF85CACJDUD4CA05GTZNCA0RBSM5CAD61HPOCAJ3YOKLCAILX9ZHCACQR459CAKB2J6ICAF33UG0CAXPH6ML.jpg"/>
          <p:cNvPicPr/>
          <p:nvPr/>
        </p:nvPicPr>
        <p:blipFill>
          <a:blip r:embed="rId2" cstate="print"/>
          <a:srcRect/>
          <a:stretch>
            <a:fillRect/>
          </a:stretch>
        </p:blipFill>
        <p:spPr bwMode="auto">
          <a:xfrm>
            <a:off x="0" y="0"/>
            <a:ext cx="755576" cy="692696"/>
          </a:xfrm>
          <a:prstGeom prst="rect">
            <a:avLst/>
          </a:prstGeom>
          <a:noFill/>
          <a:ln w="9525">
            <a:noFill/>
            <a:miter lim="800000"/>
            <a:headEnd/>
            <a:tailEnd/>
          </a:ln>
        </p:spPr>
      </p:pic>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smtClean="0">
                <a:solidFill>
                  <a:schemeClr val="accent6">
                    <a:lumMod val="75000"/>
                  </a:schemeClr>
                </a:solidFill>
                <a:latin typeface="Times New Roman" pitchFamily="18" charset="0"/>
                <a:cs typeface="Times New Roman" pitchFamily="18" charset="0"/>
              </a:rPr>
              <a:t>2-</a:t>
            </a:r>
            <a:r>
              <a:rPr lang="ru-RU" b="1" dirty="0" smtClean="0">
                <a:solidFill>
                  <a:schemeClr val="accent6">
                    <a:lumMod val="75000"/>
                  </a:schemeClr>
                </a:solidFill>
                <a:latin typeface="Times New Roman" pitchFamily="18" charset="0"/>
                <a:cs typeface="Times New Roman" pitchFamily="18" charset="0"/>
              </a:rPr>
              <a:t>3</a:t>
            </a:r>
            <a:r>
              <a:rPr lang="en-US" b="1" dirty="0" smtClean="0">
                <a:solidFill>
                  <a:schemeClr val="accent6">
                    <a:lumMod val="75000"/>
                  </a:schemeClr>
                </a:solidFill>
                <a:latin typeface="Times New Roman" pitchFamily="18" charset="0"/>
                <a:cs typeface="Times New Roman" pitchFamily="18" charset="0"/>
              </a:rPr>
              <a:t> The Description of Country </a:t>
            </a:r>
            <a:r>
              <a:rPr lang="ru-RU" b="1" dirty="0" smtClean="0">
                <a:solidFill>
                  <a:schemeClr val="accent6">
                    <a:lumMod val="75000"/>
                  </a:schemeClr>
                </a:solidFill>
                <a:latin typeface="Times New Roman" pitchFamily="18" charset="0"/>
                <a:cs typeface="Times New Roman" pitchFamily="18" charset="0"/>
              </a:rPr>
              <a:t>3</a:t>
            </a:r>
            <a:r>
              <a:rPr lang="en-US" b="1" dirty="0" smtClean="0">
                <a:solidFill>
                  <a:schemeClr val="accent6">
                    <a:lumMod val="75000"/>
                  </a:schemeClr>
                </a:solidFill>
                <a:latin typeface="Times New Roman" pitchFamily="18" charset="0"/>
                <a:cs typeface="Times New Roman" pitchFamily="18" charset="0"/>
              </a:rPr>
              <a:t>: </a:t>
            </a:r>
            <a:r>
              <a:rPr lang="ru-RU" b="1" dirty="0" smtClean="0">
                <a:solidFill>
                  <a:schemeClr val="accent6">
                    <a:lumMod val="75000"/>
                  </a:schemeClr>
                </a:solidFill>
                <a:latin typeface="Times New Roman" pitchFamily="18" charset="0"/>
                <a:cs typeface="Times New Roman" pitchFamily="18" charset="0"/>
              </a:rPr>
              <a:t/>
            </a:r>
            <a:br>
              <a:rPr lang="ru-RU" b="1" dirty="0" smtClean="0">
                <a:solidFill>
                  <a:schemeClr val="accent6">
                    <a:lumMod val="75000"/>
                  </a:schemeClr>
                </a:solidFill>
                <a:latin typeface="Times New Roman" pitchFamily="18" charset="0"/>
                <a:cs typeface="Times New Roman" pitchFamily="18" charset="0"/>
              </a:rPr>
            </a:br>
            <a:endParaRPr lang="ru-RU" b="1" dirty="0">
              <a:solidFill>
                <a:schemeClr val="accent6">
                  <a:lumMod val="75000"/>
                </a:schemeClr>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lnSpcReduction="10000"/>
          </a:bodyPr>
          <a:lstStyle/>
          <a:p>
            <a:r>
              <a:rPr lang="en-US" dirty="0" smtClean="0">
                <a:latin typeface="Times New Roman" pitchFamily="18" charset="0"/>
                <a:cs typeface="Times New Roman" pitchFamily="18" charset="0"/>
              </a:rPr>
              <a:t>It is a country</a:t>
            </a:r>
            <a:r>
              <a:rPr lang="en-US" b="1" dirty="0" smtClean="0">
                <a:solidFill>
                  <a:schemeClr val="accent6">
                    <a:lumMod val="50000"/>
                  </a:schemeClr>
                </a:solidFill>
                <a:latin typeface="Times New Roman" pitchFamily="18" charset="0"/>
                <a:cs typeface="Times New Roman" pitchFamily="18" charset="0"/>
              </a:rPr>
              <a:t> in the northern part of North America</a:t>
            </a:r>
            <a:r>
              <a:rPr lang="en-US" dirty="0" smtClean="0">
                <a:latin typeface="Times New Roman" pitchFamily="18" charset="0"/>
                <a:cs typeface="Times New Roman" pitchFamily="18" charset="0"/>
              </a:rPr>
              <a:t>. It extends </a:t>
            </a:r>
            <a:r>
              <a:rPr lang="en-US" b="1" dirty="0" smtClean="0">
                <a:solidFill>
                  <a:schemeClr val="accent6">
                    <a:lumMod val="50000"/>
                  </a:schemeClr>
                </a:solidFill>
                <a:latin typeface="Times New Roman" pitchFamily="18" charset="0"/>
                <a:cs typeface="Times New Roman" pitchFamily="18" charset="0"/>
              </a:rPr>
              <a:t>from</a:t>
            </a:r>
            <a:r>
              <a:rPr lang="en-US" dirty="0" smtClean="0">
                <a:latin typeface="Times New Roman" pitchFamily="18" charset="0"/>
                <a:cs typeface="Times New Roman" pitchFamily="18" charset="0"/>
              </a:rPr>
              <a:t> </a:t>
            </a:r>
            <a:r>
              <a:rPr lang="en-US" b="1" dirty="0" smtClean="0">
                <a:solidFill>
                  <a:schemeClr val="accent6">
                    <a:lumMod val="50000"/>
                  </a:schemeClr>
                </a:solidFill>
                <a:latin typeface="Times New Roman" pitchFamily="18" charset="0"/>
                <a:cs typeface="Times New Roman" pitchFamily="18" charset="0"/>
              </a:rPr>
              <a:t>the Atlantic to the Pacific,</a:t>
            </a:r>
            <a:r>
              <a:rPr lang="en-US" dirty="0" smtClean="0">
                <a:latin typeface="Times New Roman" pitchFamily="18" charset="0"/>
                <a:cs typeface="Times New Roman" pitchFamily="18" charset="0"/>
              </a:rPr>
              <a:t> covering 9.98 million square kilometers. </a:t>
            </a:r>
            <a:r>
              <a:rPr lang="en-US" b="1" dirty="0" smtClean="0">
                <a:solidFill>
                  <a:schemeClr val="accent6">
                    <a:lumMod val="50000"/>
                  </a:schemeClr>
                </a:solidFill>
                <a:latin typeface="Times New Roman" pitchFamily="18" charset="0"/>
                <a:cs typeface="Times New Roman" pitchFamily="18" charset="0"/>
              </a:rPr>
              <a:t>The population </a:t>
            </a:r>
            <a:r>
              <a:rPr lang="en-US" dirty="0" smtClean="0">
                <a:latin typeface="Times New Roman" pitchFamily="18" charset="0"/>
                <a:cs typeface="Times New Roman" pitchFamily="18" charset="0"/>
              </a:rPr>
              <a:t>of the country is over </a:t>
            </a:r>
            <a:r>
              <a:rPr lang="en-US" b="1" dirty="0" smtClean="0">
                <a:solidFill>
                  <a:schemeClr val="accent6">
                    <a:lumMod val="50000"/>
                  </a:schemeClr>
                </a:solidFill>
                <a:latin typeface="Times New Roman" pitchFamily="18" charset="0"/>
                <a:cs typeface="Times New Roman" pitchFamily="18" charset="0"/>
              </a:rPr>
              <a:t>26 million people</a:t>
            </a:r>
            <a:r>
              <a:rPr lang="en-US" dirty="0" smtClean="0">
                <a:latin typeface="Times New Roman" pitchFamily="18" charset="0"/>
                <a:cs typeface="Times New Roman" pitchFamily="18" charset="0"/>
              </a:rPr>
              <a:t>. </a:t>
            </a:r>
            <a:r>
              <a:rPr lang="en-US" b="1" dirty="0" smtClean="0">
                <a:solidFill>
                  <a:schemeClr val="accent6">
                    <a:lumMod val="50000"/>
                  </a:schemeClr>
                </a:solidFill>
                <a:latin typeface="Times New Roman" pitchFamily="18" charset="0"/>
                <a:cs typeface="Times New Roman" pitchFamily="18" charset="0"/>
              </a:rPr>
              <a:t>The climate of the country  varies greatly </a:t>
            </a:r>
            <a:r>
              <a:rPr lang="en-US" dirty="0" smtClean="0">
                <a:latin typeface="Times New Roman" pitchFamily="18" charset="0"/>
                <a:cs typeface="Times New Roman" pitchFamily="18" charset="0"/>
              </a:rPr>
              <a:t>from</a:t>
            </a:r>
            <a:r>
              <a:rPr lang="en-US" b="1" dirty="0" smtClean="0">
                <a:solidFill>
                  <a:schemeClr val="accent6">
                    <a:lumMod val="50000"/>
                  </a:schemeClr>
                </a:solidFill>
                <a:latin typeface="Times New Roman" pitchFamily="18" charset="0"/>
                <a:cs typeface="Times New Roman" pitchFamily="18" charset="0"/>
              </a:rPr>
              <a:t> arctic </a:t>
            </a:r>
            <a:r>
              <a:rPr lang="en-US" dirty="0" smtClean="0">
                <a:latin typeface="Times New Roman" pitchFamily="18" charset="0"/>
                <a:cs typeface="Times New Roman" pitchFamily="18" charset="0"/>
              </a:rPr>
              <a:t>weather  in the north, </a:t>
            </a:r>
            <a:r>
              <a:rPr lang="en-US" b="1" dirty="0" smtClean="0">
                <a:solidFill>
                  <a:schemeClr val="accent6">
                    <a:lumMod val="50000"/>
                  </a:schemeClr>
                </a:solidFill>
                <a:latin typeface="Times New Roman" pitchFamily="18" charset="0"/>
                <a:cs typeface="Times New Roman" pitchFamily="18" charset="0"/>
              </a:rPr>
              <a:t>to hot </a:t>
            </a:r>
            <a:r>
              <a:rPr lang="en-US" dirty="0" smtClean="0">
                <a:latin typeface="Times New Roman" pitchFamily="18" charset="0"/>
                <a:cs typeface="Times New Roman" pitchFamily="18" charset="0"/>
              </a:rPr>
              <a:t>summers</a:t>
            </a:r>
            <a:r>
              <a:rPr lang="en-US" b="1" dirty="0" smtClean="0">
                <a:solidFill>
                  <a:schemeClr val="accent6">
                    <a:lumMod val="50000"/>
                  </a:schemeClr>
                </a:solidFill>
                <a:latin typeface="Times New Roman" pitchFamily="18" charset="0"/>
                <a:cs typeface="Times New Roman" pitchFamily="18" charset="0"/>
              </a:rPr>
              <a:t> </a:t>
            </a:r>
            <a:r>
              <a:rPr lang="en-US" dirty="0" smtClean="0">
                <a:latin typeface="Times New Roman" pitchFamily="18" charset="0"/>
                <a:cs typeface="Times New Roman" pitchFamily="18" charset="0"/>
              </a:rPr>
              <a:t>in the southern regions. </a:t>
            </a:r>
            <a:r>
              <a:rPr lang="en-US" b="1" dirty="0" smtClean="0">
                <a:solidFill>
                  <a:schemeClr val="accent6">
                    <a:lumMod val="50000"/>
                  </a:schemeClr>
                </a:solidFill>
                <a:latin typeface="Times New Roman" pitchFamily="18" charset="0"/>
                <a:cs typeface="Times New Roman" pitchFamily="18" charset="0"/>
              </a:rPr>
              <a:t>It is a federal state</a:t>
            </a:r>
            <a:r>
              <a:rPr lang="en-US" dirty="0" smtClean="0">
                <a:latin typeface="Times New Roman" pitchFamily="18" charset="0"/>
                <a:cs typeface="Times New Roman" pitchFamily="18" charset="0"/>
              </a:rPr>
              <a:t>. </a:t>
            </a:r>
            <a:r>
              <a:rPr lang="en-US" b="1" dirty="0" smtClean="0">
                <a:solidFill>
                  <a:schemeClr val="accent6">
                    <a:lumMod val="50000"/>
                  </a:schemeClr>
                </a:solidFill>
                <a:latin typeface="Times New Roman" pitchFamily="18" charset="0"/>
                <a:cs typeface="Times New Roman" pitchFamily="18" charset="0"/>
              </a:rPr>
              <a:t>There are two official languages in this country</a:t>
            </a:r>
            <a:r>
              <a:rPr lang="en-US" dirty="0" smtClean="0">
                <a:latin typeface="Times New Roman" pitchFamily="18" charset="0"/>
                <a:cs typeface="Times New Roman" pitchFamily="18" charset="0"/>
              </a:rPr>
              <a:t>: English and French.  </a:t>
            </a:r>
            <a:endParaRPr lang="ru-RU" dirty="0" smtClean="0">
              <a:latin typeface="Times New Roman" pitchFamily="18" charset="0"/>
              <a:cs typeface="Times New Roman" pitchFamily="18" charset="0"/>
            </a:endParaRPr>
          </a:p>
          <a:p>
            <a:endParaRPr lang="ru-RU" dirty="0"/>
          </a:p>
        </p:txBody>
      </p:sp>
      <p:sp>
        <p:nvSpPr>
          <p:cNvPr id="4" name="TextBox 3"/>
          <p:cNvSpPr txBox="1"/>
          <p:nvPr/>
        </p:nvSpPr>
        <p:spPr>
          <a:xfrm>
            <a:off x="1259632" y="6211669"/>
            <a:ext cx="2146742" cy="646331"/>
          </a:xfrm>
          <a:prstGeom prst="rect">
            <a:avLst/>
          </a:prstGeom>
          <a:noFill/>
        </p:spPr>
        <p:txBody>
          <a:bodyPr wrap="none" rtlCol="0">
            <a:spAutoFit/>
          </a:bodyPr>
          <a:lstStyle/>
          <a:p>
            <a:r>
              <a:rPr lang="en-US" sz="3600" b="1" dirty="0" smtClean="0">
                <a:solidFill>
                  <a:schemeClr val="accent6">
                    <a:lumMod val="75000"/>
                  </a:schemeClr>
                </a:solidFill>
                <a:latin typeface="Times New Roman" pitchFamily="18" charset="0"/>
                <a:cs typeface="Times New Roman" pitchFamily="18" charset="0"/>
              </a:rPr>
              <a:t>(Canada).</a:t>
            </a:r>
            <a:endParaRPr lang="ru-RU" sz="3600" b="1" dirty="0">
              <a:solidFill>
                <a:schemeClr val="accent6">
                  <a:lumMod val="75000"/>
                </a:schemeClr>
              </a:solidFill>
              <a:latin typeface="Times New Roman" pitchFamily="18" charset="0"/>
              <a:cs typeface="Times New Roman" pitchFamily="18" charset="0"/>
            </a:endParaRPr>
          </a:p>
        </p:txBody>
      </p:sp>
      <p:pic>
        <p:nvPicPr>
          <p:cNvPr id="5" name="Рисунок 4" descr="C:\Users\Admin\Pictures\FQCAX45ZNDCAU2A4QKCAV133WHCA65JISQCARUZNMFCAMXFRD1CAPGFP8OCAX7SNT6CANJAF85CACJDUD4CA05GTZNCA0RBSM5CAD61HPOCAJ3YOKLCAILX9ZHCACQR459CAKB2J6ICAF33UG0CAXPH6ML.jpg"/>
          <p:cNvPicPr/>
          <p:nvPr/>
        </p:nvPicPr>
        <p:blipFill>
          <a:blip r:embed="rId2" cstate="print"/>
          <a:srcRect/>
          <a:stretch>
            <a:fillRect/>
          </a:stretch>
        </p:blipFill>
        <p:spPr bwMode="auto">
          <a:xfrm>
            <a:off x="0" y="0"/>
            <a:ext cx="755576" cy="692696"/>
          </a:xfrm>
          <a:prstGeom prst="rect">
            <a:avLst/>
          </a:prstGeom>
          <a:noFill/>
          <a:ln w="9525">
            <a:noFill/>
            <a:miter lim="800000"/>
            <a:headEnd/>
            <a:tailEnd/>
          </a:ln>
        </p:spPr>
      </p:pic>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19256" cy="1084982"/>
          </a:xfrm>
        </p:spPr>
        <p:txBody>
          <a:bodyPr>
            <a:normAutofit fontScale="90000"/>
          </a:bodyPr>
          <a:lstStyle/>
          <a:p>
            <a:r>
              <a:rPr lang="en-US" b="1" dirty="0" smtClean="0">
                <a:solidFill>
                  <a:srgbClr val="00B050"/>
                </a:solidFill>
                <a:latin typeface="Times New Roman" pitchFamily="18" charset="0"/>
                <a:cs typeface="Times New Roman" pitchFamily="18" charset="0"/>
              </a:rPr>
              <a:t>2-4 The Description of Country 4: </a:t>
            </a:r>
            <a:r>
              <a:rPr lang="ru-RU" b="1" dirty="0" smtClean="0">
                <a:solidFill>
                  <a:srgbClr val="00B050"/>
                </a:solidFill>
                <a:latin typeface="Times New Roman" pitchFamily="18" charset="0"/>
                <a:cs typeface="Times New Roman" pitchFamily="18" charset="0"/>
              </a:rPr>
              <a:t/>
            </a:r>
            <a:br>
              <a:rPr lang="ru-RU" b="1" dirty="0" smtClean="0">
                <a:solidFill>
                  <a:srgbClr val="00B050"/>
                </a:solidFill>
                <a:latin typeface="Times New Roman" pitchFamily="18" charset="0"/>
                <a:cs typeface="Times New Roman" pitchFamily="18" charset="0"/>
              </a:rPr>
            </a:br>
            <a:endParaRPr lang="ru-RU" b="1" dirty="0">
              <a:solidFill>
                <a:srgbClr val="00B05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r>
              <a:rPr lang="en-US" b="1" dirty="0" smtClean="0">
                <a:solidFill>
                  <a:schemeClr val="accent4"/>
                </a:solidFill>
                <a:latin typeface="Times New Roman" pitchFamily="18" charset="0"/>
                <a:cs typeface="Times New Roman" pitchFamily="18" charset="0"/>
              </a:rPr>
              <a:t>The country is situated</a:t>
            </a:r>
            <a:r>
              <a:rPr lang="en-US" dirty="0" smtClean="0">
                <a:solidFill>
                  <a:schemeClr val="accent4"/>
                </a:solidFill>
                <a:latin typeface="Times New Roman" pitchFamily="18" charset="0"/>
                <a:cs typeface="Times New Roman" pitchFamily="18" charset="0"/>
              </a:rPr>
              <a:t> </a:t>
            </a:r>
            <a:r>
              <a:rPr lang="en-US" dirty="0" smtClean="0">
                <a:latin typeface="Times New Roman" pitchFamily="18" charset="0"/>
                <a:cs typeface="Times New Roman" pitchFamily="18" charset="0"/>
              </a:rPr>
              <a:t>some 1,500 kilometers </a:t>
            </a:r>
            <a:r>
              <a:rPr lang="en-US" b="1" dirty="0" smtClean="0">
                <a:solidFill>
                  <a:schemeClr val="accent4"/>
                </a:solidFill>
                <a:latin typeface="Times New Roman" pitchFamily="18" charset="0"/>
                <a:cs typeface="Times New Roman" pitchFamily="18" charset="0"/>
              </a:rPr>
              <a:t>east of Australia. </a:t>
            </a:r>
            <a:r>
              <a:rPr lang="en-US" dirty="0" smtClean="0">
                <a:latin typeface="Times New Roman" pitchFamily="18" charset="0"/>
                <a:cs typeface="Times New Roman" pitchFamily="18" charset="0"/>
              </a:rPr>
              <a:t>It</a:t>
            </a:r>
            <a:r>
              <a:rPr lang="ru-RU" b="1" dirty="0" smtClean="0">
                <a:latin typeface="Times New Roman" pitchFamily="18" charset="0"/>
                <a:cs typeface="Times New Roman" pitchFamily="18" charset="0"/>
              </a:rPr>
              <a:t> </a:t>
            </a:r>
            <a:r>
              <a:rPr lang="en-US" b="1" dirty="0" smtClean="0">
                <a:solidFill>
                  <a:schemeClr val="accent4"/>
                </a:solidFill>
                <a:latin typeface="Times New Roman" pitchFamily="18" charset="0"/>
                <a:cs typeface="Times New Roman" pitchFamily="18" charset="0"/>
              </a:rPr>
              <a:t>consists of the large islands</a:t>
            </a:r>
            <a:r>
              <a:rPr lang="en-US" dirty="0" smtClean="0">
                <a:solidFill>
                  <a:srgbClr val="00B050"/>
                </a:solidFill>
                <a:latin typeface="Times New Roman" pitchFamily="18" charset="0"/>
                <a:cs typeface="Times New Roman" pitchFamily="18" charset="0"/>
              </a:rPr>
              <a:t> </a:t>
            </a:r>
            <a:r>
              <a:rPr lang="en-US" dirty="0" smtClean="0">
                <a:latin typeface="Times New Roman" pitchFamily="18" charset="0"/>
                <a:cs typeface="Times New Roman" pitchFamily="18" charset="0"/>
              </a:rPr>
              <a:t>called North Island, South Island and Stewart Island and around </a:t>
            </a:r>
            <a:r>
              <a:rPr lang="en-US" b="1" dirty="0" smtClean="0">
                <a:solidFill>
                  <a:schemeClr val="accent4"/>
                </a:solidFill>
                <a:latin typeface="Times New Roman" pitchFamily="18" charset="0"/>
                <a:cs typeface="Times New Roman" pitchFamily="18" charset="0"/>
              </a:rPr>
              <a:t>600 smaller islands</a:t>
            </a:r>
            <a:r>
              <a:rPr lang="en-US" dirty="0" smtClean="0">
                <a:solidFill>
                  <a:schemeClr val="accent4"/>
                </a:solidFill>
                <a:latin typeface="Times New Roman" pitchFamily="18" charset="0"/>
                <a:cs typeface="Times New Roman" pitchFamily="18" charset="0"/>
              </a:rPr>
              <a:t>. </a:t>
            </a:r>
            <a:r>
              <a:rPr lang="en-US" b="1" dirty="0" smtClean="0">
                <a:solidFill>
                  <a:schemeClr val="accent4"/>
                </a:solidFill>
                <a:latin typeface="Times New Roman" pitchFamily="18" charset="0"/>
                <a:cs typeface="Times New Roman" pitchFamily="18" charset="0"/>
              </a:rPr>
              <a:t>The population</a:t>
            </a:r>
            <a:r>
              <a:rPr lang="en-US" b="1" dirty="0" smtClean="0">
                <a:solidFill>
                  <a:srgbClr val="00B050"/>
                </a:solidFill>
                <a:latin typeface="Times New Roman" pitchFamily="18" charset="0"/>
                <a:cs typeface="Times New Roman" pitchFamily="18" charset="0"/>
              </a:rPr>
              <a:t> </a:t>
            </a:r>
            <a:r>
              <a:rPr lang="en-US" dirty="0" smtClean="0">
                <a:latin typeface="Times New Roman" pitchFamily="18" charset="0"/>
                <a:cs typeface="Times New Roman" pitchFamily="18" charset="0"/>
              </a:rPr>
              <a:t>of the country </a:t>
            </a:r>
            <a:r>
              <a:rPr lang="en-US" b="1" dirty="0" smtClean="0">
                <a:solidFill>
                  <a:schemeClr val="accent4"/>
                </a:solidFill>
                <a:latin typeface="Times New Roman" pitchFamily="18" charset="0"/>
                <a:cs typeface="Times New Roman" pitchFamily="18" charset="0"/>
              </a:rPr>
              <a:t>is over 3 million people. </a:t>
            </a:r>
            <a:r>
              <a:rPr lang="en-US" dirty="0" smtClean="0">
                <a:latin typeface="Times New Roman" pitchFamily="18" charset="0"/>
                <a:cs typeface="Times New Roman" pitchFamily="18" charset="0"/>
              </a:rPr>
              <a:t>This country is a member of </a:t>
            </a:r>
            <a:r>
              <a:rPr lang="en-US" b="1" dirty="0" smtClean="0">
                <a:solidFill>
                  <a:schemeClr val="accent4"/>
                </a:solidFill>
                <a:latin typeface="Times New Roman" pitchFamily="18" charset="0"/>
                <a:cs typeface="Times New Roman" pitchFamily="18" charset="0"/>
              </a:rPr>
              <a:t>the</a:t>
            </a:r>
            <a:r>
              <a:rPr lang="en-US" dirty="0" smtClean="0">
                <a:solidFill>
                  <a:schemeClr val="accent4"/>
                </a:solidFill>
                <a:latin typeface="Times New Roman" pitchFamily="18" charset="0"/>
                <a:cs typeface="Times New Roman" pitchFamily="18" charset="0"/>
              </a:rPr>
              <a:t> </a:t>
            </a:r>
            <a:r>
              <a:rPr lang="en-US" b="1" dirty="0" smtClean="0">
                <a:solidFill>
                  <a:schemeClr val="accent4"/>
                </a:solidFill>
                <a:latin typeface="Times New Roman" pitchFamily="18" charset="0"/>
                <a:cs typeface="Times New Roman" pitchFamily="18" charset="0"/>
              </a:rPr>
              <a:t>United Nations, Commonwealth of Nations. </a:t>
            </a:r>
            <a:r>
              <a:rPr lang="en-US" dirty="0" smtClean="0">
                <a:latin typeface="Times New Roman" pitchFamily="18" charset="0"/>
                <a:cs typeface="Times New Roman" pitchFamily="18" charset="0"/>
              </a:rPr>
              <a:t>It is identified as one of the world's </a:t>
            </a:r>
            <a:r>
              <a:rPr lang="en-US" b="1" dirty="0" smtClean="0">
                <a:solidFill>
                  <a:schemeClr val="accent4"/>
                </a:solidFill>
                <a:latin typeface="Times New Roman" pitchFamily="18" charset="0"/>
                <a:cs typeface="Times New Roman" pitchFamily="18" charset="0"/>
              </a:rPr>
              <a:t>most stable and well-governed states.</a:t>
            </a:r>
            <a:endParaRPr lang="ru-RU" b="1" dirty="0">
              <a:solidFill>
                <a:schemeClr val="accent4"/>
              </a:solidFill>
              <a:latin typeface="Times New Roman" pitchFamily="18" charset="0"/>
              <a:cs typeface="Times New Roman" pitchFamily="18" charset="0"/>
            </a:endParaRPr>
          </a:p>
        </p:txBody>
      </p:sp>
      <p:sp>
        <p:nvSpPr>
          <p:cNvPr id="4" name="TextBox 3"/>
          <p:cNvSpPr txBox="1"/>
          <p:nvPr/>
        </p:nvSpPr>
        <p:spPr>
          <a:xfrm>
            <a:off x="1043608" y="6211669"/>
            <a:ext cx="3211135" cy="646331"/>
          </a:xfrm>
          <a:prstGeom prst="rect">
            <a:avLst/>
          </a:prstGeom>
          <a:noFill/>
        </p:spPr>
        <p:txBody>
          <a:bodyPr wrap="none" rtlCol="0">
            <a:spAutoFit/>
          </a:bodyPr>
          <a:lstStyle/>
          <a:p>
            <a:r>
              <a:rPr lang="en-US" sz="3600" b="1" dirty="0" smtClean="0">
                <a:solidFill>
                  <a:srgbClr val="00B050"/>
                </a:solidFill>
                <a:latin typeface="Times New Roman" pitchFamily="18" charset="0"/>
                <a:cs typeface="Times New Roman" pitchFamily="18" charset="0"/>
              </a:rPr>
              <a:t>(New Zealand).</a:t>
            </a:r>
            <a:endParaRPr lang="ru-RU" sz="3600" b="1" dirty="0">
              <a:solidFill>
                <a:srgbClr val="00B050"/>
              </a:solidFill>
              <a:latin typeface="Times New Roman" pitchFamily="18" charset="0"/>
              <a:cs typeface="Times New Roman" pitchFamily="18" charset="0"/>
            </a:endParaRPr>
          </a:p>
        </p:txBody>
      </p:sp>
      <p:pic>
        <p:nvPicPr>
          <p:cNvPr id="5" name="Рисунок 4" descr="C:\Users\Admin\Pictures\FQCAX45ZNDCAU2A4QKCAV133WHCA65JISQCARUZNMFCAMXFRD1CAPGFP8OCAX7SNT6CANJAF85CACJDUD4CA05GTZNCA0RBSM5CAD61HPOCAJ3YOKLCAILX9ZHCACQR459CAKB2J6ICAF33UG0CAXPH6ML.jpg"/>
          <p:cNvPicPr/>
          <p:nvPr/>
        </p:nvPicPr>
        <p:blipFill>
          <a:blip r:embed="rId2" cstate="print"/>
          <a:srcRect/>
          <a:stretch>
            <a:fillRect/>
          </a:stretch>
        </p:blipFill>
        <p:spPr bwMode="auto">
          <a:xfrm>
            <a:off x="0" y="0"/>
            <a:ext cx="755576" cy="692696"/>
          </a:xfrm>
          <a:prstGeom prst="rect">
            <a:avLst/>
          </a:prstGeom>
          <a:noFill/>
          <a:ln w="9525">
            <a:noFill/>
            <a:miter lim="800000"/>
            <a:headEnd/>
            <a:tailEnd/>
          </a:ln>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76672"/>
            <a:ext cx="8229600" cy="1143000"/>
          </a:xfrm>
        </p:spPr>
        <p:txBody>
          <a:bodyPr>
            <a:noAutofit/>
          </a:bodyPr>
          <a:lstStyle/>
          <a:p>
            <a:r>
              <a:rPr lang="en-US" sz="4000" b="1" dirty="0" smtClean="0">
                <a:solidFill>
                  <a:srgbClr val="0070C0"/>
                </a:solidFill>
                <a:latin typeface="Times New Roman" pitchFamily="18" charset="0"/>
                <a:cs typeface="Times New Roman" pitchFamily="18" charset="0"/>
              </a:rPr>
              <a:t>2-</a:t>
            </a:r>
            <a:r>
              <a:rPr lang="ru-RU" sz="4000" b="1" dirty="0" smtClean="0">
                <a:solidFill>
                  <a:srgbClr val="0070C0"/>
                </a:solidFill>
                <a:latin typeface="Times New Roman" pitchFamily="18" charset="0"/>
                <a:cs typeface="Times New Roman" pitchFamily="18" charset="0"/>
              </a:rPr>
              <a:t>5</a:t>
            </a:r>
            <a:r>
              <a:rPr lang="en-US" sz="4000" b="1" dirty="0" smtClean="0">
                <a:solidFill>
                  <a:srgbClr val="0070C0"/>
                </a:solidFill>
                <a:latin typeface="Times New Roman" pitchFamily="18" charset="0"/>
                <a:cs typeface="Times New Roman" pitchFamily="18" charset="0"/>
              </a:rPr>
              <a:t> The Description of Country</a:t>
            </a:r>
            <a:r>
              <a:rPr lang="ru-RU" sz="4000" b="1" dirty="0" smtClean="0">
                <a:solidFill>
                  <a:srgbClr val="0070C0"/>
                </a:solidFill>
                <a:latin typeface="Times New Roman" pitchFamily="18" charset="0"/>
                <a:cs typeface="Times New Roman" pitchFamily="18" charset="0"/>
              </a:rPr>
              <a:t> 5</a:t>
            </a:r>
            <a:r>
              <a:rPr lang="en-US" sz="4000" b="1" dirty="0" smtClean="0">
                <a:solidFill>
                  <a:srgbClr val="0070C0"/>
                </a:solidFill>
                <a:latin typeface="Times New Roman" pitchFamily="18" charset="0"/>
                <a:cs typeface="Times New Roman" pitchFamily="18" charset="0"/>
              </a:rPr>
              <a:t> :</a:t>
            </a:r>
            <a:r>
              <a:rPr lang="ru-RU" sz="4800" b="1" dirty="0" smtClean="0">
                <a:solidFill>
                  <a:srgbClr val="0070C0"/>
                </a:solidFill>
                <a:latin typeface="Times New Roman" pitchFamily="18" charset="0"/>
                <a:cs typeface="Times New Roman" pitchFamily="18" charset="0"/>
              </a:rPr>
              <a:t/>
            </a:r>
            <a:br>
              <a:rPr lang="ru-RU" sz="4800" b="1" dirty="0" smtClean="0">
                <a:solidFill>
                  <a:srgbClr val="0070C0"/>
                </a:solidFill>
                <a:latin typeface="Times New Roman" pitchFamily="18" charset="0"/>
                <a:cs typeface="Times New Roman" pitchFamily="18" charset="0"/>
              </a:rPr>
            </a:br>
            <a:endParaRPr lang="ru-RU" sz="4800" b="1" dirty="0">
              <a:solidFill>
                <a:srgbClr val="0070C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600201"/>
            <a:ext cx="8229600" cy="3845024"/>
          </a:xfrm>
        </p:spPr>
        <p:txBody>
          <a:bodyPr>
            <a:noAutofit/>
          </a:bodyPr>
          <a:lstStyle/>
          <a:p>
            <a:r>
              <a:rPr lang="en-US" b="1" dirty="0" smtClean="0">
                <a:solidFill>
                  <a:srgbClr val="0070C0"/>
                </a:solidFill>
                <a:latin typeface="Times New Roman" pitchFamily="18" charset="0"/>
                <a:cs typeface="Times New Roman" pitchFamily="18" charset="0"/>
              </a:rPr>
              <a:t>The country is surrounded by the Indian and Pacific Oceans.</a:t>
            </a:r>
            <a:r>
              <a:rPr lang="ru-RU"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a:t>
            </a:r>
            <a:r>
              <a:rPr lang="ru-RU" dirty="0" err="1" smtClean="0">
                <a:latin typeface="Times New Roman" pitchFamily="18" charset="0"/>
                <a:cs typeface="Times New Roman" pitchFamily="18" charset="0"/>
              </a:rPr>
              <a:t>t</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is</a:t>
            </a:r>
            <a:r>
              <a:rPr lang="ru-RU" dirty="0" smtClean="0">
                <a:latin typeface="Times New Roman" pitchFamily="18" charset="0"/>
                <a:cs typeface="Times New Roman" pitchFamily="18" charset="0"/>
              </a:rPr>
              <a:t> </a:t>
            </a:r>
            <a:r>
              <a:rPr lang="ru-RU" b="1" dirty="0" err="1" smtClean="0">
                <a:solidFill>
                  <a:srgbClr val="0070C0"/>
                </a:solidFill>
                <a:latin typeface="Times New Roman" pitchFamily="18" charset="0"/>
                <a:cs typeface="Times New Roman" pitchFamily="18" charset="0"/>
              </a:rPr>
              <a:t>a</a:t>
            </a:r>
            <a:r>
              <a:rPr lang="ru-RU" b="1" dirty="0" smtClean="0">
                <a:solidFill>
                  <a:srgbClr val="0070C0"/>
                </a:solidFill>
                <a:latin typeface="Times New Roman" pitchFamily="18" charset="0"/>
                <a:cs typeface="Times New Roman" pitchFamily="18" charset="0"/>
              </a:rPr>
              <a:t> </a:t>
            </a:r>
            <a:r>
              <a:rPr lang="en-US" b="1" dirty="0" smtClean="0">
                <a:solidFill>
                  <a:srgbClr val="0070C0"/>
                </a:solidFill>
                <a:latin typeface="Times New Roman" pitchFamily="18" charset="0"/>
                <a:cs typeface="Times New Roman" pitchFamily="18" charset="0"/>
              </a:rPr>
              <a:t>sovereign country </a:t>
            </a:r>
            <a:r>
              <a:rPr lang="en-US" dirty="0" smtClean="0">
                <a:latin typeface="Times New Roman" pitchFamily="18" charset="0"/>
                <a:cs typeface="Times New Roman" pitchFamily="18" charset="0"/>
              </a:rPr>
              <a:t>comprising </a:t>
            </a:r>
            <a:r>
              <a:rPr lang="en-US" b="1" dirty="0" smtClean="0">
                <a:solidFill>
                  <a:srgbClr val="0070C0"/>
                </a:solidFill>
                <a:latin typeface="Times New Roman" pitchFamily="18" charset="0"/>
                <a:cs typeface="Times New Roman" pitchFamily="18" charset="0"/>
              </a:rPr>
              <a:t>the mainland of whole continent, </a:t>
            </a:r>
            <a:r>
              <a:rPr lang="en-US" dirty="0" smtClean="0">
                <a:latin typeface="Times New Roman" pitchFamily="18" charset="0"/>
                <a:cs typeface="Times New Roman" pitchFamily="18" charset="0"/>
              </a:rPr>
              <a:t>the island of Tasmania and numerous  smaller islands. It is the largest country in Oceania and the world's sixth-largest country  by total area. The country has </a:t>
            </a:r>
            <a:r>
              <a:rPr lang="en-US" b="1" dirty="0" smtClean="0">
                <a:solidFill>
                  <a:srgbClr val="0070C0"/>
                </a:solidFill>
                <a:latin typeface="Times New Roman" pitchFamily="18" charset="0"/>
                <a:cs typeface="Times New Roman" pitchFamily="18" charset="0"/>
              </a:rPr>
              <a:t>an area of nearly 8 million square kilometers. The population </a:t>
            </a:r>
            <a:r>
              <a:rPr lang="en-US" dirty="0" smtClean="0">
                <a:latin typeface="Times New Roman" pitchFamily="18" charset="0"/>
                <a:cs typeface="Times New Roman" pitchFamily="18" charset="0"/>
              </a:rPr>
              <a:t>of the country </a:t>
            </a:r>
            <a:r>
              <a:rPr lang="en-US" b="1" dirty="0" smtClean="0">
                <a:solidFill>
                  <a:srgbClr val="0070C0"/>
                </a:solidFill>
                <a:latin typeface="Times New Roman" pitchFamily="18" charset="0"/>
                <a:cs typeface="Times New Roman" pitchFamily="18" charset="0"/>
              </a:rPr>
              <a:t>is over 16 million people. </a:t>
            </a:r>
            <a:endParaRPr lang="ru-RU" dirty="0">
              <a:solidFill>
                <a:srgbClr val="0070C0"/>
              </a:solidFill>
              <a:latin typeface="Times New Roman" pitchFamily="18" charset="0"/>
              <a:cs typeface="Times New Roman" pitchFamily="18" charset="0"/>
            </a:endParaRPr>
          </a:p>
        </p:txBody>
      </p:sp>
      <p:sp>
        <p:nvSpPr>
          <p:cNvPr id="5" name="TextBox 4"/>
          <p:cNvSpPr txBox="1"/>
          <p:nvPr/>
        </p:nvSpPr>
        <p:spPr>
          <a:xfrm>
            <a:off x="1331640" y="6350168"/>
            <a:ext cx="6497100" cy="1015663"/>
          </a:xfrm>
          <a:prstGeom prst="rect">
            <a:avLst/>
          </a:prstGeom>
          <a:noFill/>
        </p:spPr>
        <p:txBody>
          <a:bodyPr wrap="none" rtlCol="0">
            <a:spAutoFit/>
          </a:bodyPr>
          <a:lstStyle/>
          <a:p>
            <a:r>
              <a:rPr lang="en-US" sz="3200" b="1" dirty="0" smtClean="0">
                <a:solidFill>
                  <a:srgbClr val="0070C0"/>
                </a:solidFill>
                <a:latin typeface="Times New Roman" pitchFamily="18" charset="0"/>
                <a:cs typeface="Times New Roman" pitchFamily="18" charset="0"/>
              </a:rPr>
              <a:t>(The</a:t>
            </a:r>
            <a:r>
              <a:rPr lang="en-US" sz="3200" dirty="0" smtClean="0">
                <a:solidFill>
                  <a:srgbClr val="0070C0"/>
                </a:solidFill>
                <a:latin typeface="Times New Roman" pitchFamily="18" charset="0"/>
                <a:cs typeface="Times New Roman" pitchFamily="18" charset="0"/>
              </a:rPr>
              <a:t> </a:t>
            </a:r>
            <a:r>
              <a:rPr lang="en-US" sz="3200" b="1" dirty="0" smtClean="0">
                <a:solidFill>
                  <a:srgbClr val="0070C0"/>
                </a:solidFill>
                <a:latin typeface="Times New Roman" pitchFamily="18" charset="0"/>
                <a:cs typeface="Times New Roman" pitchFamily="18" charset="0"/>
              </a:rPr>
              <a:t>Commonwealth of Australia</a:t>
            </a:r>
            <a:r>
              <a:rPr lang="en-US" sz="3200" dirty="0" smtClean="0">
                <a:solidFill>
                  <a:srgbClr val="0070C0"/>
                </a:solidFill>
                <a:latin typeface="Times New Roman" pitchFamily="18" charset="0"/>
                <a:cs typeface="Times New Roman" pitchFamily="18" charset="0"/>
              </a:rPr>
              <a:t>)</a:t>
            </a:r>
            <a:r>
              <a:rPr lang="en-US" sz="3200" b="1" dirty="0" smtClean="0">
                <a:solidFill>
                  <a:srgbClr val="0070C0"/>
                </a:solidFill>
                <a:latin typeface="Times New Roman" pitchFamily="18" charset="0"/>
                <a:cs typeface="Times New Roman" pitchFamily="18" charset="0"/>
              </a:rPr>
              <a:t>.</a:t>
            </a:r>
            <a:r>
              <a:rPr lang="en-US" sz="3200" dirty="0" smtClean="0">
                <a:solidFill>
                  <a:srgbClr val="0070C0"/>
                </a:solidFill>
                <a:latin typeface="Times New Roman" pitchFamily="18" charset="0"/>
                <a:cs typeface="Times New Roman" pitchFamily="18" charset="0"/>
              </a:rPr>
              <a:t> </a:t>
            </a:r>
            <a:r>
              <a:rPr lang="en-US" sz="3200" b="1" dirty="0" smtClean="0">
                <a:solidFill>
                  <a:srgbClr val="0070C0"/>
                </a:solidFill>
                <a:latin typeface="Times New Roman" pitchFamily="18" charset="0"/>
                <a:cs typeface="Times New Roman" pitchFamily="18" charset="0"/>
              </a:rPr>
              <a:t> </a:t>
            </a:r>
            <a:endParaRPr lang="en-US" sz="3200" dirty="0" smtClean="0">
              <a:solidFill>
                <a:srgbClr val="0070C0"/>
              </a:solidFill>
              <a:latin typeface="Times New Roman" pitchFamily="18" charset="0"/>
              <a:cs typeface="Times New Roman" pitchFamily="18" charset="0"/>
            </a:endParaRPr>
          </a:p>
          <a:p>
            <a:r>
              <a:rPr lang="en-US" sz="2800" b="1" dirty="0" smtClean="0">
                <a:solidFill>
                  <a:srgbClr val="0070C0"/>
                </a:solidFill>
                <a:latin typeface="Times New Roman" pitchFamily="18" charset="0"/>
                <a:cs typeface="Times New Roman" pitchFamily="18" charset="0"/>
              </a:rPr>
              <a:t> </a:t>
            </a:r>
            <a:endParaRPr lang="en-US" sz="2800" dirty="0" smtClean="0">
              <a:solidFill>
                <a:srgbClr val="0070C0"/>
              </a:solidFill>
              <a:latin typeface="Times New Roman" pitchFamily="18" charset="0"/>
              <a:cs typeface="Times New Roman" pitchFamily="18" charset="0"/>
            </a:endParaRPr>
          </a:p>
        </p:txBody>
      </p:sp>
      <p:pic>
        <p:nvPicPr>
          <p:cNvPr id="7" name="Рисунок 6" descr="C:\Users\Admin\Pictures\FQCAX45ZNDCAU2A4QKCAV133WHCA65JISQCARUZNMFCAMXFRD1CAPGFP8OCAX7SNT6CANJAF85CACJDUD4CA05GTZNCA0RBSM5CAD61HPOCAJ3YOKLCAILX9ZHCACQR459CAKB2J6ICAF33UG0CAXPH6ML.jpg"/>
          <p:cNvPicPr/>
          <p:nvPr/>
        </p:nvPicPr>
        <p:blipFill>
          <a:blip r:embed="rId3" cstate="print"/>
          <a:srcRect/>
          <a:stretch>
            <a:fillRect/>
          </a:stretch>
        </p:blipFill>
        <p:spPr bwMode="auto">
          <a:xfrm>
            <a:off x="0" y="0"/>
            <a:ext cx="755576" cy="692696"/>
          </a:xfrm>
          <a:prstGeom prst="rect">
            <a:avLst/>
          </a:prstGeom>
          <a:noFill/>
          <a:ln w="9525">
            <a:noFill/>
            <a:miter lim="800000"/>
            <a:headEnd/>
            <a:tailEnd/>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1388</TotalTime>
  <Words>1101</Words>
  <Application>Microsoft Office PowerPoint</Application>
  <PresentationFormat>Экран (4:3)</PresentationFormat>
  <Paragraphs>125</Paragraphs>
  <Slides>46</Slides>
  <Notes>5</Notes>
  <HiddenSlides>0</HiddenSlides>
  <MMClips>0</MMClips>
  <ScaleCrop>false</ScaleCrop>
  <HeadingPairs>
    <vt:vector size="4" baseType="variant">
      <vt:variant>
        <vt:lpstr>Тема</vt:lpstr>
      </vt:variant>
      <vt:variant>
        <vt:i4>1</vt:i4>
      </vt:variant>
      <vt:variant>
        <vt:lpstr>Заголовки слайдов</vt:lpstr>
      </vt:variant>
      <vt:variant>
        <vt:i4>46</vt:i4>
      </vt:variant>
    </vt:vector>
  </HeadingPairs>
  <TitlesOfParts>
    <vt:vector size="47" baseType="lpstr">
      <vt:lpstr>Тема Office</vt:lpstr>
      <vt:lpstr>Слайд 1</vt:lpstr>
      <vt:lpstr>Слайд 2</vt:lpstr>
      <vt:lpstr>1-1 Preliminaries. Task 1. Задание «Shape». </vt:lpstr>
      <vt:lpstr>Слайд 4</vt:lpstr>
      <vt:lpstr>2-1 The Description of Country 1: </vt:lpstr>
      <vt:lpstr>2-2 The Description of Country 2:</vt:lpstr>
      <vt:lpstr>2-3 The Description of Country 3:  </vt:lpstr>
      <vt:lpstr>2-4 The Description of Country 4:  </vt:lpstr>
      <vt:lpstr>2-5 The Description of Country 5 : </vt:lpstr>
      <vt:lpstr>r</vt:lpstr>
      <vt:lpstr> </vt:lpstr>
      <vt:lpstr>3-2 Which country is home to the longest street in the world?</vt:lpstr>
      <vt:lpstr>Слайд 13</vt:lpstr>
      <vt:lpstr> </vt:lpstr>
      <vt:lpstr> </vt:lpstr>
      <vt:lpstr>3-6 Which of English-speaking countries has practically every kind of climate? </vt:lpstr>
      <vt:lpstr>3-7 What country consists of four parts having their own capitals? </vt:lpstr>
      <vt:lpstr>Слайд 18</vt:lpstr>
      <vt:lpstr>4-1 Where in the world is «the City of Angels» situated? </vt:lpstr>
      <vt:lpstr>New York was called the "melting pot" because when people from other countries immigrated they mainly came to NY (all kind of immigrants fromeverywhere around the world are mixed in NYC ). </vt:lpstr>
      <vt:lpstr>Слайд 21</vt:lpstr>
      <vt:lpstr>4-4 What is the capital selected due to not stop arguing which city should be the capital?</vt:lpstr>
      <vt:lpstr>4-5 What city is the capital and has been a major settlement for two millennia?</vt:lpstr>
      <vt:lpstr> </vt:lpstr>
      <vt:lpstr>4-7 Where was the lowest temperature in the United States ever recorded ? </vt:lpstr>
      <vt:lpstr>Слайд 26</vt:lpstr>
      <vt:lpstr>5-1 Where was   the discoverer of penicillin  born?</vt:lpstr>
      <vt:lpstr>5-2 Who is one of the most famous writers in the world and whose plays were translated into almost every language? </vt:lpstr>
      <vt:lpstr>5-3 Who before becoming the most beloved person in Great Britain, worked as a cook or a nanny in the kindergarten? </vt:lpstr>
      <vt:lpstr>5-4 Who has achieved a record to make a billion dollars from writing books? </vt:lpstr>
      <vt:lpstr>5-5 Whose show «The Crocodile Hunter» was an exciting adventure?</vt:lpstr>
      <vt:lpstr>5-6 Who was the first president of the United States of America?</vt:lpstr>
      <vt:lpstr>5-7 What nationality are the famous actresses </vt:lpstr>
      <vt:lpstr>Слайд 34</vt:lpstr>
      <vt:lpstr>6-1 What is the national symbol of Canada?</vt:lpstr>
      <vt:lpstr>6-2 What is the National bird of the United States ? </vt:lpstr>
      <vt:lpstr>6-3 Who was  the first person to climb Mount Everest in 1953? </vt:lpstr>
      <vt:lpstr>6-4 What place is considered to be the movie capital of the world? </vt:lpstr>
      <vt:lpstr>6-5 How was the city name "Ottawa" chosen? </vt:lpstr>
      <vt:lpstr>6-6 Which country has more lakes than any other country in the world? </vt:lpstr>
      <vt:lpstr>6-7 In what country did  the pop girl group Nelson Mandela liked work? </vt:lpstr>
      <vt:lpstr>Слайд 42</vt:lpstr>
      <vt:lpstr>7–1 The Final</vt:lpstr>
      <vt:lpstr>The best result is 16 words.  </vt:lpstr>
      <vt:lpstr>4-7 In what country worked the pop girl group Nelson Mandela  liked?</vt:lpstr>
      <vt:lpstr>The End.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Admin</cp:lastModifiedBy>
  <cp:revision>350</cp:revision>
  <dcterms:created xsi:type="dcterms:W3CDTF">2016-04-26T16:06:39Z</dcterms:created>
  <dcterms:modified xsi:type="dcterms:W3CDTF">2019-01-28T17:38:16Z</dcterms:modified>
</cp:coreProperties>
</file>