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2" r:id="rId20"/>
    <p:sldId id="276" r:id="rId21"/>
    <p:sldId id="274" r:id="rId22"/>
    <p:sldId id="273" r:id="rId23"/>
    <p:sldId id="275" r:id="rId24"/>
    <p:sldId id="281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15A6-93B1-4CA2-9DAC-7131774FF8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5BFD-8D3D-43C5-AEC1-F2FD28AED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34_2\&#1056;&#1072;&#1073;&#1086;&#1095;&#1080;&#1081;%20&#1089;&#1090;&#1086;&#1083;\&#1084;&#1077;&#1090;&#1088;&#1086;&#1085;&#1086;&#1084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34_2\&#1056;&#1072;&#1073;&#1086;&#1095;&#1080;&#1081;%20&#1089;&#1090;&#1086;&#1083;\&#1086;&#1090;%20&#1075;&#1077;&#1088;&#1086;&#1077;&#1074;%20&#1073;&#1099;&#1083;&#1099;&#1093;%20&#1074;&#1088;&#1077;&#1084;&#1077;&#1085;...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34_2\&#1056;&#1072;&#1073;&#1086;&#1095;&#1080;&#1081;%20&#1089;&#1090;&#1086;&#1083;\&#1057;&#1074;&#1103;&#1097;&#1077;&#1085;&#1085;&#1072;&#1103;%20&#1074;&#1086;&#1081;&#1085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file:///C:\Documents%20and%20Settings\34_2\&#1056;&#1072;&#1073;&#1086;&#1095;&#1080;&#1081;%20&#1089;&#1090;&#1086;&#1083;\&#1042;&#1086;&#1077;&#1085;&#1085;&#1099;&#1077;_&#1087;&#1077;&#1089;&#1085;&#1080;_-_&#1046;&#1091;&#1088;&#1072;&#1074;&#1083;&#1080;(&#1084;&#1080;&#1085;&#1091;&#1089;).mp3" TargetMode="External"/><Relationship Id="rId1" Type="http://schemas.openxmlformats.org/officeDocument/2006/relationships/audio" Target="file:///C:\Documents%20and%20Settings\34_2\&#1056;&#1072;&#1073;&#1086;&#1095;&#1080;&#1081;%20&#1089;&#1090;&#1086;&#1083;\&#1055;&#1086;&#1084;&#1085;&#1080;&#1090;&#1077;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bg1"/>
                </a:solidFill>
                <a:latin typeface="Arial Black" pitchFamily="34" charset="0"/>
              </a:rPr>
              <a:t>ДЕТИ ВОЙНЫ</a:t>
            </a:r>
            <a:endParaRPr lang="ru-RU" sz="6600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сын полка 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785926"/>
            <a:ext cx="6946322" cy="4525963"/>
          </a:xfrm>
        </p:spPr>
      </p:pic>
      <p:pic>
        <p:nvPicPr>
          <p:cNvPr id="5" name="метро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357298"/>
            <a:ext cx="619125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14422"/>
            <a:ext cx="65356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8723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643050"/>
            <a:ext cx="2965260" cy="2166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Юным героям Великой Отечественной Войны посвящается</a:t>
            </a:r>
            <a:endParaRPr lang="en-US" dirty="0" smtClean="0">
              <a:solidFill>
                <a:srgbClr val="FFFF99"/>
              </a:solidFill>
            </a:endParaRPr>
          </a:p>
        </p:txBody>
      </p:sp>
      <p:pic>
        <p:nvPicPr>
          <p:cNvPr id="5" name="от героев былых времен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6" name="Содержимое 3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500570"/>
            <a:ext cx="3545247" cy="2168509"/>
          </a:xfrm>
          <a:prstGeom prst="rect">
            <a:avLst/>
          </a:prstGeom>
        </p:spPr>
      </p:pic>
      <p:pic>
        <p:nvPicPr>
          <p:cNvPr id="10" name="Содержимое 3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4429132"/>
            <a:ext cx="3562066" cy="2311385"/>
          </a:xfrm>
          <a:prstGeom prst="rect">
            <a:avLst/>
          </a:prstGeom>
        </p:spPr>
      </p:pic>
      <p:pic>
        <p:nvPicPr>
          <p:cNvPr id="11" name="Содержимое 3" descr="сын полка 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1500174"/>
            <a:ext cx="2818660" cy="267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ЛЕНЯ ГОЛИКОВ</a:t>
            </a:r>
            <a:endParaRPr lang="ru-RU" dirty="0"/>
          </a:p>
        </p:txBody>
      </p:sp>
      <p:pic>
        <p:nvPicPr>
          <p:cNvPr id="4" name="Содержимое 3" descr="леня гооли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8745" y="1600200"/>
            <a:ext cx="364651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ВАЛЯ КОТИК</a:t>
            </a:r>
            <a:endParaRPr lang="ru-RU" dirty="0"/>
          </a:p>
        </p:txBody>
      </p:sp>
      <p:pic>
        <p:nvPicPr>
          <p:cNvPr id="4" name="Содержимое 3" descr="вал я кот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0043" y="1600200"/>
            <a:ext cx="3543914" cy="4525963"/>
          </a:xfrm>
        </p:spPr>
      </p:pic>
      <p:pic>
        <p:nvPicPr>
          <p:cNvPr id="6" name="~PP3677.WAV">
            <a:hlinkClick r:id="" action="ppaction://media"/>
          </p:cNvPr>
          <p:cNvPicPr>
            <a:picLocks noRot="1" noChangeAspect="1"/>
          </p:cNvPicPr>
          <p:nvPr>
            <a:wavAudioFile r:embed="rId1" name="~PP3677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ЗИНА ПОРТНОВА</a:t>
            </a:r>
            <a:endParaRPr lang="ru-RU" dirty="0"/>
          </a:p>
        </p:txBody>
      </p:sp>
      <p:pic>
        <p:nvPicPr>
          <p:cNvPr id="6" name="Содержимое 5" descr="зина портно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2370" y="1600200"/>
            <a:ext cx="3539260" cy="4525963"/>
          </a:xfrm>
        </p:spPr>
      </p:pic>
      <p:pic>
        <p:nvPicPr>
          <p:cNvPr id="7" name="~PP2816.WAV">
            <a:hlinkClick r:id="" action="ppaction://media"/>
          </p:cNvPr>
          <p:cNvPicPr>
            <a:picLocks noRot="1" noChangeAspect="1"/>
          </p:cNvPicPr>
          <p:nvPr>
            <a:wavAudioFile r:embed="rId1" name="~PP2816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МАРАТ КАЗЕЙ</a:t>
            </a:r>
            <a:endParaRPr lang="ru-RU" dirty="0"/>
          </a:p>
        </p:txBody>
      </p:sp>
      <p:pic>
        <p:nvPicPr>
          <p:cNvPr id="4" name="Содержимое 3" descr="марат ка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2580" y="1600200"/>
            <a:ext cx="36588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АРКАДИЙ КАМАНИН</a:t>
            </a:r>
            <a:endParaRPr lang="ru-RU" dirty="0"/>
          </a:p>
        </p:txBody>
      </p:sp>
      <p:pic>
        <p:nvPicPr>
          <p:cNvPr id="4" name="Содержимое 3" descr="аркадий каман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6489" y="1600200"/>
            <a:ext cx="359102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ын полка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7966208" cy="39727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р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родина мать зове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857232"/>
            <a:ext cx="3436794" cy="4989380"/>
          </a:xfrm>
          <a:prstGeom prst="rect">
            <a:avLst/>
          </a:prstGeom>
        </p:spPr>
      </p:pic>
      <p:pic>
        <p:nvPicPr>
          <p:cNvPr id="7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ын полка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00108"/>
            <a:ext cx="694632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ын полка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357298"/>
            <a:ext cx="4548212" cy="4320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ын по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5902721" cy="430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ын полка 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714356"/>
            <a:ext cx="3998836" cy="5764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ын полка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6111655" cy="401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ын полка 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5787169" cy="3720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ыновья по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928670"/>
            <a:ext cx="3147142" cy="5232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рный ф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вечный огон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0"/>
            <a:ext cx="5943600" cy="5943600"/>
          </a:xfrm>
          <a:prstGeom prst="rect">
            <a:avLst/>
          </a:prstGeom>
        </p:spPr>
      </p:pic>
      <p:pic>
        <p:nvPicPr>
          <p:cNvPr id="6" name="Помни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858016" y="5357826"/>
            <a:ext cx="304800" cy="304800"/>
          </a:xfrm>
          <a:prstGeom prst="rect">
            <a:avLst/>
          </a:prstGeom>
        </p:spPr>
      </p:pic>
      <p:pic>
        <p:nvPicPr>
          <p:cNvPr id="8" name="Военные_песни_-_Журавли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143108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6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585787"/>
            <a:ext cx="7715250" cy="568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442587" cy="4887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683024" cy="4582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857232"/>
            <a:ext cx="6715172" cy="503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71546"/>
            <a:ext cx="69749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85860"/>
            <a:ext cx="6155304" cy="4786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3993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18</Words>
  <Application>Microsoft Office PowerPoint</Application>
  <PresentationFormat>Экран (4:3)</PresentationFormat>
  <Paragraphs>7</Paragraphs>
  <Slides>27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ДЕТИ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Юным героям Великой Отечественной Войны посвящается</vt:lpstr>
      <vt:lpstr>ЛЕНЯ ГОЛИКОВ</vt:lpstr>
      <vt:lpstr>ВАЛЯ КОТИК</vt:lpstr>
      <vt:lpstr>ЗИНА ПОРТНОВА</vt:lpstr>
      <vt:lpstr>МАРАТ КАЗЕЙ</vt:lpstr>
      <vt:lpstr>АРКАДИЙ КАМАНИН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34_2</dc:creator>
  <cp:lastModifiedBy>34_2</cp:lastModifiedBy>
  <cp:revision>14</cp:revision>
  <dcterms:created xsi:type="dcterms:W3CDTF">2015-02-22T01:00:41Z</dcterms:created>
  <dcterms:modified xsi:type="dcterms:W3CDTF">2015-02-26T10:48:35Z</dcterms:modified>
</cp:coreProperties>
</file>