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 – наш общий дом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4384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ОЧУ школа «Развитие» г. Москва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Гастева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Анастасия Анатольевна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ОЧУ школа «Развитие» г. Москва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Глухова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Ивановна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стенька\Desktop\рисунк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156" y="873125"/>
            <a:ext cx="8743244" cy="491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стенька\Desktop\рисунки\vesna-krasn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"/>
            <a:ext cx="4513421" cy="6339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стенька\Desktop\рисунки\0013-02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704000" cy="4355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енька\Desktop\рисунки\0063-07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762000"/>
            <a:ext cx="7822406" cy="521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енька\Desktop\рисунки\hello_html_7e983518.png"/>
          <p:cNvPicPr>
            <a:picLocks noChangeAspect="1" noChangeArrowheads="1"/>
          </p:cNvPicPr>
          <p:nvPr/>
        </p:nvPicPr>
        <p:blipFill>
          <a:blip r:embed="rId2" cstate="print"/>
          <a:srcRect r="6195" b="6619"/>
          <a:stretch>
            <a:fillRect/>
          </a:stretch>
        </p:blipFill>
        <p:spPr bwMode="auto">
          <a:xfrm>
            <a:off x="457200" y="685799"/>
            <a:ext cx="8234428" cy="5515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стенька\Desktop\рисунки\hello_html_628d1636.png"/>
          <p:cNvPicPr>
            <a:picLocks noChangeAspect="1" noChangeArrowheads="1"/>
          </p:cNvPicPr>
          <p:nvPr/>
        </p:nvPicPr>
        <p:blipFill>
          <a:blip r:embed="rId2" cstate="print"/>
          <a:srcRect r="5405" b="10592"/>
          <a:stretch>
            <a:fillRect/>
          </a:stretch>
        </p:blipFill>
        <p:spPr bwMode="auto">
          <a:xfrm>
            <a:off x="457200" y="685799"/>
            <a:ext cx="8303776" cy="52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енька\Desktop\рисунки\hello_html_m7b069430.png"/>
          <p:cNvPicPr>
            <a:picLocks noChangeAspect="1" noChangeArrowheads="1"/>
          </p:cNvPicPr>
          <p:nvPr/>
        </p:nvPicPr>
        <p:blipFill>
          <a:blip r:embed="rId2" cstate="print"/>
          <a:srcRect t="1250" r="2058" b="13750"/>
          <a:stretch>
            <a:fillRect/>
          </a:stretch>
        </p:blipFill>
        <p:spPr bwMode="auto">
          <a:xfrm>
            <a:off x="533400" y="457200"/>
            <a:ext cx="8239351" cy="571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стенька\Desktop\рисунки\ne-obizhajte-lesnyx-nasekomy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94672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енька\Desktop\рисунки\1508085377_0019-019-pravila-povedenija-v-prir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"/>
            <a:ext cx="8839201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стенька\Desktop\рисунки\depositphotos_6826844-stock-photo-beautiful-woman-in-dress-f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76" y="268189"/>
            <a:ext cx="8781524" cy="6208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Настенька\Desktop\рисунки\winter-fairy-24757707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370" y="304800"/>
            <a:ext cx="2449830" cy="3429000"/>
          </a:xfrm>
          <a:prstGeom prst="rect">
            <a:avLst/>
          </a:prstGeom>
          <a:noFill/>
        </p:spPr>
      </p:pic>
      <p:pic>
        <p:nvPicPr>
          <p:cNvPr id="2052" name="Picture 4" descr="C:\Users\Настенька\Desktop\рисунки\vesna-krasna.jpe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04800"/>
            <a:ext cx="2430304" cy="3413760"/>
          </a:xfrm>
          <a:prstGeom prst="rect">
            <a:avLst/>
          </a:prstGeom>
          <a:noFill/>
        </p:spPr>
      </p:pic>
      <p:pic>
        <p:nvPicPr>
          <p:cNvPr id="2053" name="Picture 5" descr="C:\Users\Настенька\Desktop\рисунки\depositphotos_6826844-stock-photo-beautiful-woman-in-dress-from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796" y="3886199"/>
            <a:ext cx="3901440" cy="2758440"/>
          </a:xfrm>
          <a:prstGeom prst="rect">
            <a:avLst/>
          </a:prstGeom>
          <a:noFill/>
        </p:spPr>
      </p:pic>
      <p:pic>
        <p:nvPicPr>
          <p:cNvPr id="2054" name="Picture 6" descr="C:\Users\Настенька\Desktop\рисунки\cover_image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818766"/>
            <a:ext cx="3124200" cy="3039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стенька\Desktop\рисунки\cover_imag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"/>
            <a:ext cx="5334000" cy="6654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176/000122e5-ad601311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Используемые ресурсы: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Зимы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https://yandex.ru/images/search?text=winter-fairy-24757707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Мороза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https://yandex.ru/images/search?text=13-ded-moroz-01a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снежинки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https://cdn.fishki.net/upload/post/201312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сосульки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http://fb.ru/misc/i/gallery/40166/1176360.jpg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снегиря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https://wallscover.com/images/bullfinch-wallpaper-4.jpg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воробья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http://pngimg.com/uploads/sparrow/sparrow_PNG22.png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клёста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http://900igr.net/up/datai/70722/0005-004-.jpg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синицы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https://i.ytimg.com/vi/r30i8gQ5w_M/maxresdefault.jpg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Весны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https://multiurok.ru/img/182813/image_588c5dca6ce47.jpg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"Правила поведения в лесу"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https://ds03.infourok.ru/uploads/ex/0c14/0001a63b-e56f4779/img26.jpg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"Правила 10 "НЕ"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http://900igr.net/up/datas/142801/040.jpg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Лето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https://static7.depositphotos.com/1007064/682/i/950/depositphotos_6826844-stock-photo-beautiful-woman-in-dress-from.jpg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Осень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https://www.tdbik.ru/upload/catalog/images/61074_big_1501309669_61074.jpg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Изображение "Берегите Землю - наш общий дом"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https://ds04.infourok.ru/uploads/ex/1176/000122e5-ad601311/img19.jpg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енька\Desktop\рисунки\winter-fairy-24757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706" y="304800"/>
            <a:ext cx="4409694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енька\Desktop\рисунки\13-ded-moroz-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69392"/>
            <a:ext cx="8229600" cy="6007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стенька\Desktop\рисунки\n21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9125"/>
            <a:ext cx="8763000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енька\Desktop\рисунки\01a94f197ffa85f23db0993ad65e82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334250" cy="6213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стенька\Desktop\рисунки\3e9d3929828f4f2659d615ec6c38918c--bullfi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4350"/>
            <a:ext cx="85725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стенька\Desktop\рисунки\5884def7880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70" y="1264160"/>
            <a:ext cx="8772330" cy="4298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стенька\Desktop\рисунки\14a566ea239f1ccb66b9e74202f55d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84200"/>
            <a:ext cx="8534400" cy="5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125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Земля – наш общий дом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– наш общий дом</dc:title>
  <dc:creator>Настенька</dc:creator>
  <cp:lastModifiedBy>Сергей</cp:lastModifiedBy>
  <cp:revision>16</cp:revision>
  <dcterms:created xsi:type="dcterms:W3CDTF">2017-12-22T18:15:49Z</dcterms:created>
  <dcterms:modified xsi:type="dcterms:W3CDTF">2018-07-19T07:42:26Z</dcterms:modified>
</cp:coreProperties>
</file>