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215ED-3758-45DE-8C60-AED4B115A499}" type="datetimeFigureOut">
              <a:rPr lang="ru-RU" smtClean="0"/>
              <a:t>10.01.2019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7B73-56D4-44CE-9CB9-DE6A061DB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3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A7B73-56D4-44CE-9CB9-DE6A061DB9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2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BE11F-B021-46A6-BF8D-0D070304282A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DCF1-7C26-41E2-A5D8-DBD7281E7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467868" y="1711276"/>
            <a:ext cx="820827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 i="1" dirty="0" smtClean="0">
                <a:solidFill>
                  <a:srgbClr val="0000FF"/>
                </a:solidFill>
              </a:rPr>
              <a:t>Мягкие лапки, </a:t>
            </a:r>
            <a:br>
              <a:rPr lang="ru-RU" sz="7200" b="1" i="1" dirty="0" smtClean="0">
                <a:solidFill>
                  <a:srgbClr val="0000FF"/>
                </a:solidFill>
              </a:rPr>
            </a:br>
            <a:r>
              <a:rPr lang="ru-RU" sz="7200" b="1" i="1" dirty="0" smtClean="0">
                <a:solidFill>
                  <a:srgbClr val="0000FF"/>
                </a:solidFill>
              </a:rPr>
              <a:t>а в лапках царапки</a:t>
            </a:r>
            <a:r>
              <a:rPr lang="ru-RU" sz="6600" b="1" i="1" dirty="0" smtClean="0">
                <a:solidFill>
                  <a:srgbClr val="0000FF"/>
                </a:solidFill>
              </a:rPr>
              <a:t>.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7000892" cy="40719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Этот зверь живёт лишь дома.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С этим зверем все знакомы.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У него усы, как спицы.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Он мурлыча песнь поёт,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Только мышь его боится…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Угадали? Это …</a:t>
            </a:r>
          </a:p>
          <a:p>
            <a:endParaRPr lang="ru-RU" dirty="0"/>
          </a:p>
        </p:txBody>
      </p:sp>
      <p:pic>
        <p:nvPicPr>
          <p:cNvPr id="4" name="Picture 6" descr="35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3462"/>
            <a:ext cx="4357718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6429388" cy="350043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Кошка — красивое, элегантное,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удивительно смышленое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создание с яркой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индивидуальностью. Кошка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быстро привыкает к дому и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становится милым и близким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другом.</a:t>
            </a:r>
            <a:r>
              <a:rPr lang="ru-RU" b="1" dirty="0" smtClean="0">
                <a:latin typeface="Arial Black" pitchFamily="34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Picture 6" descr="ddd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071811"/>
            <a:ext cx="5717962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42852"/>
            <a:ext cx="6357982" cy="32147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    Правильно воспитанная кошка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не причиняет хозяину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неприятных хлопот, а в тяжелые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минуты жизни поможет снять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нервное напряжение, избавит от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стресса, отвлечет от грустных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мыслей и повседневных забот.</a:t>
            </a:r>
            <a:endParaRPr lang="ru-RU" dirty="0"/>
          </a:p>
        </p:txBody>
      </p:sp>
      <p:pic>
        <p:nvPicPr>
          <p:cNvPr id="10" name="Picture 5" descr="ddd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495"/>
            <a:ext cx="5357849" cy="371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   В разных странах в разные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времена по-разному относились к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этим животным.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5572164" cy="35719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      В 1500 году до н.э. кошка в Египте считалась священным животным. В поисках пищи древние кошки часто забредали в поселения и начинали</a:t>
            </a:r>
          </a:p>
          <a:p>
            <a:pPr>
              <a:buNone/>
            </a:pPr>
            <a:r>
              <a:rPr lang="ru-RU" b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  охотиться там и питаться невероятно расплодившимися мышами и крысами.</a:t>
            </a:r>
          </a:p>
          <a:p>
            <a:endParaRPr lang="ru-RU" dirty="0"/>
          </a:p>
        </p:txBody>
      </p:sp>
      <p:pic>
        <p:nvPicPr>
          <p:cNvPr id="4" name="Picture 6" descr="mymi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500438"/>
            <a:ext cx="178752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4438" y="3286124"/>
            <a:ext cx="30035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143636" cy="635795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</a:t>
            </a:r>
            <a:r>
              <a:rPr lang="ru-RU" b="1" dirty="0" err="1" smtClean="0">
                <a:solidFill>
                  <a:srgbClr val="0000FF"/>
                </a:solidFill>
                <a:latin typeface="Arial Black" pitchFamily="34" charset="0"/>
              </a:rPr>
              <a:t>Баст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latin typeface="Arial Black" pitchFamily="34" charset="0"/>
              </a:rPr>
              <a:t>Бастет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, </a:t>
            </a:r>
            <a:r>
              <a:rPr lang="ru-RU" b="1" dirty="0" err="1" smtClean="0">
                <a:solidFill>
                  <a:srgbClr val="0000FF"/>
                </a:solidFill>
                <a:latin typeface="Arial Black" pitchFamily="34" charset="0"/>
              </a:rPr>
              <a:t>Пашт</a:t>
            </a: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 – так звали египетскую богиню любви и плодородия, которая представлена телом женщины и головой кошки. А около 1500 лет до н.э.  фараон провозгласил всех кошек священными животными. Это означало, что простой человек не имел права владеть кошкой.</a:t>
            </a:r>
            <a:endParaRPr lang="ru-RU" dirty="0"/>
          </a:p>
        </p:txBody>
      </p:sp>
      <p:pic>
        <p:nvPicPr>
          <p:cNvPr id="4" name="Picture 6" descr="statuet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188913"/>
            <a:ext cx="1725613" cy="63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 Black" pitchFamily="34" charset="0"/>
              </a:rPr>
              <a:t>   Сурово наказывались те, кто причинял кошке вред.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 Black" pitchFamily="34" charset="0"/>
              </a:rPr>
              <a:t>   Когда кошка умирала, египтяне носили по ней траур, проявляя своё горе тем, что сбривали себе брови. </a:t>
            </a:r>
          </a:p>
          <a:p>
            <a:pPr>
              <a:buNone/>
            </a:pPr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 Black" pitchFamily="34" charset="0"/>
              </a:rPr>
              <a:t>  Египтяне утверждают, что у кошек полных девять жизней. </a:t>
            </a:r>
          </a:p>
          <a:p>
            <a:pPr>
              <a:buNone/>
            </a:pPr>
            <a:r>
              <a:rPr lang="ru-RU" sz="2400" b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 Black" pitchFamily="34" charset="0"/>
              </a:rPr>
              <a:t>  Если кошка забредет к вам в дом, считают в Англии, - ждите денег, а вот в Америке услышать мяуканье кошки перед выходом из дому - дурная примета. Нужно обязательно вернуться и узнать, чего именно хочет животное. Если в дом забежит пестрый кот - это считается знаком беды; совсем иное отношение американцев к черно-белым, серым и желтоватым животным. Их называют "удачными"...</a:t>
            </a:r>
            <a:r>
              <a:rPr lang="ru-RU" sz="2400" dirty="0" smtClean="0">
                <a:latin typeface="Arial Black" pitchFamily="34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429552" cy="45719"/>
          </a:xfrm>
        </p:spPr>
        <p:txBody>
          <a:bodyPr>
            <a:normAutofit fontScale="90000"/>
          </a:bodyPr>
          <a:lstStyle/>
          <a:p>
            <a:pPr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b="1" dirty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b="1" dirty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Эти умные  и    хитрые  животные   занимают </a:t>
            </a:r>
            <a:b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почётное место и в  литературе.</a:t>
            </a:r>
            <a:b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9" name="Picture 13" descr="click?url=http%3A%2F%2Fww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1643074" cy="22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 descr="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0658" y="2500306"/>
            <a:ext cx="30494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 descr="5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214817"/>
            <a:ext cx="3357585" cy="248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9" descr="click?url=http%3A%2F%2Fww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14818"/>
            <a:ext cx="1905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306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Мягкие лапки,  а в лапках царапки.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Эти умные  и    хитрые  животные   занимают  почётное место и в  литературе. </vt:lpstr>
    </vt:vector>
  </TitlesOfParts>
  <Company>DOM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 друзья –                кошки.</dc:title>
  <dc:creator>Mikhail</dc:creator>
  <cp:lastModifiedBy>kab11</cp:lastModifiedBy>
  <cp:revision>6</cp:revision>
  <dcterms:created xsi:type="dcterms:W3CDTF">2012-01-07T14:04:50Z</dcterms:created>
  <dcterms:modified xsi:type="dcterms:W3CDTF">2019-01-10T06:57:25Z</dcterms:modified>
</cp:coreProperties>
</file>