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66" r:id="rId7"/>
    <p:sldId id="264" r:id="rId8"/>
    <p:sldId id="270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D35DB-0997-416E-BB0E-BDF754AA68F8}" type="datetimeFigureOut">
              <a:rPr lang="ru-RU" smtClean="0"/>
              <a:pPr/>
              <a:t>11.12.2018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3FA2F-66C8-4AAC-9E3E-77F90921F4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/>
          <p:nvPr/>
        </p:nvGrpSpPr>
        <p:grpSpPr>
          <a:xfrm>
            <a:off x="1928794" y="2357430"/>
            <a:ext cx="6643734" cy="2958538"/>
            <a:chOff x="1115616" y="2146448"/>
            <a:chExt cx="7165477" cy="3357926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1115616" y="2146448"/>
              <a:ext cx="7165477" cy="115277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sz="60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87089" y="5085184"/>
              <a:ext cx="5084703" cy="41919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prstClr val="black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139952" y="3068960"/>
            <a:ext cx="42484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Автор: Федяева Вероника  9 класс</a:t>
            </a:r>
          </a:p>
          <a:p>
            <a:pPr algn="r">
              <a:spcBef>
                <a:spcPct val="50000"/>
              </a:spcBef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Руководитель: Кириенко Н.В.,</a:t>
            </a:r>
          </a:p>
          <a:p>
            <a:pPr algn="r">
              <a:spcBef>
                <a:spcPct val="50000"/>
              </a:spcBef>
            </a:pPr>
            <a:r>
              <a:rPr lang="ru-RU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907704" y="548680"/>
            <a:ext cx="68407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Сколько стоит 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мост      </a:t>
            </a: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построить?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548680"/>
            <a:ext cx="66967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Приблизительные затраты на строительство моста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51720" y="2348880"/>
            <a:ext cx="648072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Проектной организацией был выполнен проект пешеходного подвесного моста в  районе села Порог через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реку Уда.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создание проекта уже потрачено 1млн. 500 тыс.  Подсчитано, что строительство моста обойдётся в 72 млн. 500 тыс. Итого  74 млн. На эти деньги можно будет содержать лодочную переправу 205 лет.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История мостов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1772816"/>
            <a:ext cx="65527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«Они важнее, чем дома, они более святы, чем церкви, потому что сильнее объединяют. Они принадлежат всем и всем в равной мере приносят пользу; они возводятся именно в тех местах, где сходится множество человеческих потребностей; они долговечнее других строений и никогда не служат какой-то скрытой или злой цели»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писатель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Андрич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77072"/>
            <a:ext cx="32403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835696" y="3861048"/>
            <a:ext cx="273630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— искусственное сооружение, возведенное через реку, озеро, овраг, пролив или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любое другое физическое препятствие.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области применения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lnSpc>
                <a:spcPct val="15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Автомобильные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служат для движения пешеходов и других    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транспортных средств.</a:t>
            </a:r>
          </a:p>
          <a:p>
            <a:pPr lvl="0">
              <a:lnSpc>
                <a:spcPct val="15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Железнодорожные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служат для преодоления ЖД какого-  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либо препятствия.</a:t>
            </a:r>
          </a:p>
          <a:p>
            <a:pPr lvl="0">
              <a:lnSpc>
                <a:spcPct val="15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Метромосты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-мосты, по которому проходит линия метро.</a:t>
            </a:r>
          </a:p>
          <a:p>
            <a:pPr lvl="0">
              <a:lnSpc>
                <a:spcPct val="15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Пешеходные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мосты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служат для движения пешеходов.</a:t>
            </a:r>
          </a:p>
          <a:p>
            <a:pPr lvl="0">
              <a:lnSpc>
                <a:spcPct val="15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Комбинированные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-это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совмещенные мосты с       </a:t>
            </a:r>
          </a:p>
          <a:p>
            <a:pPr lvl="0"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раздельными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жд-путями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автотрассой.</a:t>
            </a:r>
          </a:p>
          <a:p>
            <a:pPr lvl="0">
              <a:lnSpc>
                <a:spcPct val="15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Акведуки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-часть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водовода  в виде моста.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>
            <a:grpSpLocks/>
          </p:cNvGrpSpPr>
          <p:nvPr/>
        </p:nvGrpSpPr>
        <p:grpSpPr bwMode="auto">
          <a:xfrm>
            <a:off x="1714480" y="1071546"/>
            <a:ext cx="6786611" cy="4007954"/>
            <a:chOff x="607288" y="-815361"/>
            <a:chExt cx="7925152" cy="522238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07288" y="-815361"/>
              <a:ext cx="7925152" cy="4812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endParaRPr lang="ru-RU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6" name="Прямоугольник 3"/>
            <p:cNvSpPr>
              <a:spLocks noChangeArrowheads="1"/>
            </p:cNvSpPr>
            <p:nvPr/>
          </p:nvSpPr>
          <p:spPr bwMode="auto">
            <a:xfrm>
              <a:off x="1366078" y="3885681"/>
              <a:ext cx="6491880" cy="521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endParaRPr lang="ru-RU" sz="2000" dirty="0" smtClean="0">
                <a:latin typeface="Monotype Corsiva" pitchFamily="66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763688" y="548680"/>
            <a:ext cx="655272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 конструкции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1988840"/>
            <a:ext cx="698477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Балочные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основной  несущий элемент -балки или фермы.</a:t>
            </a:r>
          </a:p>
          <a:p>
            <a:pPr lvl="0">
              <a:lnSpc>
                <a:spcPct val="90000"/>
              </a:lnSpc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Арочные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основную нагрузку несут на себе арки или своды.</a:t>
            </a:r>
          </a:p>
          <a:p>
            <a:pPr lvl="0">
              <a:lnSpc>
                <a:spcPct val="90000"/>
              </a:lnSpc>
            </a:pP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Висячие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подвесные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несущие элементы - пилоны и , соединяющие их тросы.</a:t>
            </a:r>
          </a:p>
          <a:p>
            <a:pPr lvl="0">
              <a:lnSpc>
                <a:spcPct val="150000"/>
              </a:lnSpc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Вантовые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— это разновидность висячих мостов. Отличие в том, что тросы (ванты) соединяют полотно моста с пилонами или с одним, центральным пилоном, а не с горизонтальными тросами.</a:t>
            </a:r>
          </a:p>
          <a:p>
            <a:pPr lvl="0">
              <a:lnSpc>
                <a:spcPct val="90000"/>
              </a:lnSpc>
            </a:pPr>
            <a:r>
              <a:rPr lang="ru-RU" sz="2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Понтонные,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собраны на плавучих опорах - понтонах, не имеют жёсткой связи с берегом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7704" y="548680"/>
            <a:ext cx="64807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Самыми первыми появились балочные мосты. Ведь простейшая балка - это бревно, переброшенное через ручей. Вот вам и мост. Если же длины бревна не хватает, то можно вбить в дно деревянные или каменные устои и соединить их бревнами-балками. Тогда балочный мост становится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многопролетным.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1850 году инженер Роберт Стефенсон перебросил через пролив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Менай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, отделяющий северо-западную оконечность Уэльса от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острова Англии, железнодорожный мост, получивший название "Британия".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File:Brittania Bridge Train crossing 3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89040"/>
            <a:ext cx="2808312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476672"/>
            <a:ext cx="67687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Еще один тип мостов - подвесной. В дно не всегда можно вбить сваи (например, когда нужно перебросить мост, в глубоком ущелье). Тогда с берега на берег строители перекидывали прочные веревки или канаты и укладывали на них доски. Так появились висячие мосты. Самый известный из висячих мостов 45-метровый мост через реку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Апуримак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в Перу.</a:t>
            </a:r>
          </a:p>
          <a:p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573016"/>
            <a:ext cx="4392488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332656"/>
            <a:ext cx="65527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Позже всех появились арочные мосты. Впервые они получили распространение в Древнем Риме. Римляне обратили внимание, что мосты, в которых пролет образует выгнутый дугой свод, гораздо прочнее, чем мосты с прямыми пролетами. Это и понятно: в арке вес моста распределяется более равномерно - не только на те две точки перекрытия, которые соприкасаются с опорами, как в балке, а на всю поверхность свода. Самым древним арочным мостом, из ныне действующих, является мост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Фабриция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Риме.  Он был возведен в I веке и до сих пор этот мост используется как пешеходный.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509120"/>
            <a:ext cx="302433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836712"/>
            <a:ext cx="6912768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Время — самое драгоценное из всех средств !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Лодочная переправа функционирует 3 месяца. Это 12 учебных недель. 12*6 =72 учебных дня.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72*60=4320 минут=72 часа=6 учебных дней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(1 неделя). А это уже не мало! Это только уроки. Как минимум 3 раза в неделю учащиеся посещают курсы и консультации.  Не попадая в обеденный перерыв тратится не менее 30 минут на переправу.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12*3 =36 учебных дней. 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36*30=1080 минут=18 часов=1,5 дня. Итак всего 73 дня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Ребята в школе обучаются 9 или 11 лет. Не трудно посчитать, что за все время обучения они потратят 9*73=657 дней, или 73*11=803 дня или 2,2 года только на дорогу. 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20688"/>
            <a:ext cx="648072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Расчет расходов на содержание лодочной переправы: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Содержание лодочной переправы- это приобретение 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спецодежды-сапоги-бродни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плащи , багор, жилеты-15000. 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строительство кладок отвечает районная администрация. Их сооружение обходится 200 000 рублей в год. Итого на содержание переправы уходит 353000 рублей. 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835694" y="1556792"/>
          <a:ext cx="6942829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2"/>
                <a:gridCol w="1368152"/>
                <a:gridCol w="1584176"/>
                <a:gridCol w="1415413"/>
                <a:gridCol w="817686"/>
                <a:gridCol w="10373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</a:t>
                      </a:r>
                      <a:r>
                        <a:rPr lang="ru-RU" dirty="0" err="1" smtClean="0"/>
                        <a:t>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Наиме-нование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</a:t>
                      </a:r>
                    </a:p>
                    <a:p>
                      <a:r>
                        <a:rPr lang="ru-RU" dirty="0" smtClean="0"/>
                        <a:t>работающих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Зараб</a:t>
                      </a:r>
                      <a:r>
                        <a:rPr lang="ru-RU" dirty="0" smtClean="0"/>
                        <a:t>. </a:t>
                      </a:r>
                    </a:p>
                    <a:p>
                      <a:r>
                        <a:rPr lang="ru-RU" dirty="0" smtClean="0"/>
                        <a:t>плата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Меся-цы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Сумма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  Лодочник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11500 р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138 000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700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История мостов</vt:lpstr>
      <vt:lpstr>По области применения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WWW</cp:lastModifiedBy>
  <cp:revision>17</cp:revision>
  <dcterms:created xsi:type="dcterms:W3CDTF">2014-07-09T13:05:35Z</dcterms:created>
  <dcterms:modified xsi:type="dcterms:W3CDTF">2018-12-11T13:25:26Z</dcterms:modified>
</cp:coreProperties>
</file>