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FE6D-717C-4E59-AD12-EF8D1CC6CED1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65C93-AE65-4298-B853-85121D40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7560" y="404664"/>
            <a:ext cx="7888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GCooperCyr" panose="020B0500000000000000" pitchFamily="34" charset="0"/>
              </a:rPr>
              <a:t>Урок математики 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GCooperCyr" panose="020B0500000000000000" pitchFamily="34" charset="0"/>
              </a:rPr>
              <a:t>в</a:t>
            </a:r>
            <a:r>
              <a:rPr lang="ru-RU" sz="54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GCooperCyr" panose="020B0500000000000000" pitchFamily="34" charset="0"/>
              </a:rPr>
              <a:t> 1 классе</a:t>
            </a:r>
            <a:endParaRPr lang="ru-RU" sz="54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GCooperCyr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884" y="3433478"/>
            <a:ext cx="7888890" cy="9694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7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ooperCyr" panose="020B0500000000000000" pitchFamily="34" charset="0"/>
              </a:rPr>
              <a:t>Слагаемые. Сумма.</a:t>
            </a:r>
            <a:endParaRPr lang="ru-RU" sz="5700" b="1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ooperCyr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5877272"/>
            <a:ext cx="4884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Подготовила Чечурина Светлана Леонидовна, учитель начальных </a:t>
            </a:r>
            <a:r>
              <a:rPr lang="ru-RU" sz="1600" i="1" smtClean="0">
                <a:solidFill>
                  <a:srgbClr val="002060"/>
                </a:solidFill>
                <a:latin typeface="Georgia" panose="02040502050405020303" pitchFamily="18" charset="0"/>
              </a:rPr>
              <a:t>классов 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МКОУ «Камышетская СОШ»</a:t>
            </a:r>
            <a:endParaRPr lang="ru-RU" sz="16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грамоты\1304806998_lesnaya-shkola-skaz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" y="0"/>
            <a:ext cx="91158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ветлана\Desktop\грамоты\parovoz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5856"/>
            <a:ext cx="5616624" cy="167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76" y="928927"/>
            <a:ext cx="3528392" cy="170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0470" y="139191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3+2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40498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3-2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283" y="140498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5+2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6438" y="140498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2</a:t>
            </a:r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+2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139191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8-2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138901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4-2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2400" y="140498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5-2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226" y="17641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Игра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 «Составь поезд»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530" y="3504712"/>
            <a:ext cx="817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Вычислите и расположите вагончики в порядке возрастания результатов.</a:t>
            </a:r>
            <a:endParaRPr lang="ru-RU" sz="3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42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6580" y="1362775"/>
            <a:ext cx="2079321" cy="178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светлана\Desktop\грамоты\beloch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33" y="155134"/>
            <a:ext cx="2318168" cy="23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светлана\Desktop\грамоты\menorrhag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08" y="2519511"/>
            <a:ext cx="2697918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88955" y="1488774"/>
            <a:ext cx="2140204" cy="1674912"/>
            <a:chOff x="754043" y="2434116"/>
            <a:chExt cx="2140204" cy="1674912"/>
          </a:xfrm>
        </p:grpSpPr>
        <p:pic>
          <p:nvPicPr>
            <p:cNvPr id="4100" name="Picture 4" descr="C:\Users\светлана\Desktop\грамоты\691d1c9fc86e07976caf6d6f8d3cf62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111" y="3271803"/>
              <a:ext cx="1224136" cy="82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935" y="2443128"/>
              <a:ext cx="1225550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811" y="2434116"/>
              <a:ext cx="1225550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 descr="C:\Users\светлана\Desktop\грамоты\80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43" y="3281190"/>
              <a:ext cx="1103784" cy="82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755910" y="3775504"/>
            <a:ext cx="1716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</a:rPr>
              <a:t>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777660"/>
            <a:ext cx="1716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</a:rPr>
              <a:t>2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80257" y="3788839"/>
            <a:ext cx="1716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29159" y="4653136"/>
            <a:ext cx="1716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6628" y="3788839"/>
            <a:ext cx="1716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+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29400" y="3792835"/>
            <a:ext cx="1716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=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1725" y="4991691"/>
            <a:ext cx="6880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Прочитайте запись по - разному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6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6" grpId="0"/>
      <p:bldP spid="2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800"/>
            <a:ext cx="60960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375047"/>
            <a:ext cx="433323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sz="5400" b="1" cap="none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3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светлана\Desktop\грамоты\237446c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89"/>
            <a:ext cx="2448272" cy="394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 rot="524171">
            <a:off x="3517715" y="5129960"/>
            <a:ext cx="1660667" cy="1415243"/>
            <a:chOff x="6811222" y="5680434"/>
            <a:chExt cx="1721435" cy="1129093"/>
          </a:xfrm>
        </p:grpSpPr>
        <p:pic>
          <p:nvPicPr>
            <p:cNvPr id="2056" name="Picture 8" descr="C:\Users\светлана\Desktop\грамоты\griboche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970" y="5680434"/>
              <a:ext cx="860820" cy="1050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светлана\Desktop\грамоты\griboche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97924">
              <a:off x="6811222" y="5736726"/>
              <a:ext cx="732666" cy="92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светлана\Desktop\грамоты\griboche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910">
              <a:off x="7746733" y="5703178"/>
              <a:ext cx="785924" cy="1106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7083607" y="5375013"/>
            <a:ext cx="2060393" cy="1090388"/>
            <a:chOff x="3730207" y="3849569"/>
            <a:chExt cx="2060393" cy="109038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324186" y="3891035"/>
              <a:ext cx="1466414" cy="1048922"/>
              <a:chOff x="2601530" y="4969030"/>
              <a:chExt cx="1741756" cy="1474177"/>
            </a:xfrm>
          </p:grpSpPr>
          <p:pic>
            <p:nvPicPr>
              <p:cNvPr id="2053" name="Picture 5" descr="C:\Users\светлана\Desktop\грамоты\gribochek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1530" y="4969030"/>
                <a:ext cx="1194753" cy="1412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5" descr="C:\Users\светлана\Desktop\грамоты\gribochek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83937">
                <a:off x="3148533" y="5416952"/>
                <a:ext cx="1194753" cy="10262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3730207" y="3849569"/>
              <a:ext cx="1466414" cy="1048922"/>
              <a:chOff x="2601530" y="4969030"/>
              <a:chExt cx="1741756" cy="1474177"/>
            </a:xfrm>
          </p:grpSpPr>
          <p:pic>
            <p:nvPicPr>
              <p:cNvPr id="16" name="Picture 5" descr="C:\Users\светлана\Desktop\грамоты\gribochek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1530" y="4969030"/>
                <a:ext cx="1194753" cy="1412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5" descr="C:\Users\светлана\Desktop\грамоты\gribochek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83937">
                <a:off x="3148533" y="5416952"/>
                <a:ext cx="1194753" cy="10262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979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451100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98954" y="1305033"/>
            <a:ext cx="110915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=</a:t>
            </a:r>
            <a:endParaRPr lang="ru-RU" sz="66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6265" y="1305033"/>
            <a:ext cx="11179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66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7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2113" y="1305033"/>
            <a:ext cx="9573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3 </a:t>
            </a:r>
            <a:endParaRPr lang="ru-RU" sz="66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0312" y="1305033"/>
            <a:ext cx="14318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+</a:t>
            </a:r>
            <a:endParaRPr lang="ru-RU" sz="66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7001" y="1305033"/>
            <a:ext cx="15119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lang="ru-RU" sz="66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endParaRPr lang="ru-RU" sz="66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2" y="931805"/>
            <a:ext cx="2334053" cy="82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59" y="941923"/>
            <a:ext cx="2334053" cy="82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58" y="969846"/>
            <a:ext cx="1694007" cy="77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97" y="2530515"/>
            <a:ext cx="1694007" cy="77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авая фигурная скобка 11"/>
          <p:cNvSpPr/>
          <p:nvPr/>
        </p:nvSpPr>
        <p:spPr>
          <a:xfrm rot="16200000" flipH="1">
            <a:off x="2669983" y="1415599"/>
            <a:ext cx="386122" cy="22298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грамоты\43275_e57bd80a2a2a2f41ab325fb8d58e2c3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62" y="2924944"/>
            <a:ext cx="20882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874" y="5493253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Спасибо за урок!</a:t>
            </a:r>
            <a:endParaRPr lang="ru-RU" sz="6600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20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546</TotalTime>
  <Words>77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36</cp:revision>
  <dcterms:created xsi:type="dcterms:W3CDTF">2017-12-06T11:05:40Z</dcterms:created>
  <dcterms:modified xsi:type="dcterms:W3CDTF">2018-11-27T12:07:35Z</dcterms:modified>
</cp:coreProperties>
</file>