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1" r:id="rId4"/>
    <p:sldId id="263" r:id="rId5"/>
    <p:sldId id="265" r:id="rId6"/>
    <p:sldId id="264" r:id="rId7"/>
    <p:sldId id="257" r:id="rId8"/>
    <p:sldId id="258" r:id="rId9"/>
    <p:sldId id="259" r:id="rId10"/>
    <p:sldId id="260" r:id="rId11"/>
    <p:sldId id="267" r:id="rId12"/>
    <p:sldId id="266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3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4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1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1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1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89D1F4-D634-4DBA-A9DC-A836361A054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C9A52B-1E84-49D5-90D3-19E348E6B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3D92-E453-4A99-924B-26111CE208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7829-BFA2-4CDB-A51E-1BEB9A4EF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" y="13648"/>
            <a:ext cx="9105262" cy="68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76672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ОБЪЕМ ПРЯМОУГОЛЬНОГО </a:t>
            </a:r>
          </a:p>
          <a:p>
            <a:pPr lvl="0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ПАРАЛЛЕЛЕПИПЕДА.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21" y="260648"/>
            <a:ext cx="268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solidFill>
                    <a:srgbClr val="70752D"/>
                  </a:solidFill>
                </a:ln>
                <a:solidFill>
                  <a:prstClr val="white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МНОГОГРАННИКИ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132856"/>
            <a:ext cx="4968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</a:t>
            </a: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классе</a:t>
            </a: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Юрина А. В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№46»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Калуга,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9111" y="0"/>
            <a:ext cx="644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Моделирование с кубиками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2322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1. У вас 6 кубиков со стороной 5 см. Сложите из них параллелепипед и определите его измерения и найдите объем.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46550"/>
            <a:ext cx="676328" cy="25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111" y="1446550"/>
            <a:ext cx="4835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arenR"/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см,  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5 c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см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5·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= 750 см</a:t>
            </a:r>
            <a:r>
              <a:rPr lang="ru-RU" sz="32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7319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9111" y="3754487"/>
            <a:ext cx="5771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см, 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10 c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5·10·15·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750 см</a:t>
            </a:r>
            <a:r>
              <a:rPr lang="ru-RU" sz="32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8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42284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28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Моделирование с параллелепипедами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82901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Задание </a:t>
            </a:r>
            <a:r>
              <a:rPr lang="ru-RU" dirty="0" smtClean="0">
                <a:solidFill>
                  <a:prstClr val="black"/>
                </a:solidFill>
              </a:rPr>
              <a:t>2. </a:t>
            </a:r>
            <a:r>
              <a:rPr lang="ru-RU" dirty="0">
                <a:solidFill>
                  <a:prstClr val="black"/>
                </a:solidFill>
              </a:rPr>
              <a:t>У вас </a:t>
            </a:r>
            <a:r>
              <a:rPr lang="ru-RU" dirty="0" smtClean="0">
                <a:solidFill>
                  <a:prstClr val="black"/>
                </a:solidFill>
              </a:rPr>
              <a:t>4 спичечных коробка. Измерьте длину, ширину и высоту одного в мм.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Сложите </a:t>
            </a:r>
            <a:r>
              <a:rPr lang="ru-RU" dirty="0">
                <a:solidFill>
                  <a:prstClr val="black"/>
                </a:solidFill>
              </a:rPr>
              <a:t>из них </a:t>
            </a:r>
            <a:r>
              <a:rPr lang="ru-RU" dirty="0" smtClean="0">
                <a:solidFill>
                  <a:prstClr val="black"/>
                </a:solidFill>
              </a:rPr>
              <a:t>различные параллелепипеды, определите их </a:t>
            </a:r>
            <a:r>
              <a:rPr lang="ru-RU" dirty="0">
                <a:solidFill>
                  <a:prstClr val="black"/>
                </a:solidFill>
              </a:rPr>
              <a:t>измерения и найдите </a:t>
            </a:r>
            <a:r>
              <a:rPr lang="ru-RU" dirty="0" smtClean="0">
                <a:solidFill>
                  <a:prstClr val="black"/>
                </a:solidFill>
              </a:rPr>
              <a:t>объемы.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83230"/>
            <a:ext cx="4187788" cy="6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75" y="2780928"/>
            <a:ext cx="3180118" cy="10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50" y="3788356"/>
            <a:ext cx="27805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5905" y="240336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4•50 = 200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 36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мм, с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12 мм</a:t>
            </a: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86400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8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7256" y="37471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=  24 мм</a:t>
            </a: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86400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8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3247" y="5876365"/>
            <a:ext cx="522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48мм, 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 36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мм, с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 мм</a:t>
            </a: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86400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8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60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243" y="110291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</a:rPr>
              <a:t>Практическая работа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1" y="1988840"/>
            <a:ext cx="44323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5" y="711074"/>
            <a:ext cx="9144000" cy="9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84976" cy="6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80" y="1988840"/>
            <a:ext cx="3938587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196752"/>
            <a:ext cx="58896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6953" cy="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2893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 вычисления, определив объем этого параллелепипеда другим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19618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3979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Подведем итоги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224628"/>
            <a:ext cx="7064233" cy="35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097" y="2132856"/>
            <a:ext cx="5635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Вычислять </a:t>
            </a:r>
            <a:r>
              <a:rPr lang="ru-RU" sz="2800" i="1" dirty="0">
                <a:solidFill>
                  <a:prstClr val="black"/>
                </a:solidFill>
                <a:latin typeface="Calibri"/>
              </a:rPr>
              <a:t>сумму  длин всех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ребер.</a:t>
            </a:r>
            <a:endParaRPr lang="ru-RU" sz="2800" i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Вычислять </a:t>
            </a:r>
            <a:r>
              <a:rPr lang="ru-RU" sz="2800" i="1" dirty="0">
                <a:solidFill>
                  <a:prstClr val="black"/>
                </a:solidFill>
                <a:latin typeface="Calibri"/>
              </a:rPr>
              <a:t>площади граней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параллелепипеда.</a:t>
            </a:r>
            <a:endParaRPr lang="ru-RU" sz="2800" i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sz="2800" i="1" dirty="0">
                <a:solidFill>
                  <a:prstClr val="black"/>
                </a:solidFill>
                <a:latin typeface="Calibri"/>
              </a:rPr>
              <a:t>Находить объем прямоугольного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параллелепипеда.</a:t>
            </a:r>
            <a:endParaRPr lang="ru-RU" sz="28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800" y="1412776"/>
            <a:ext cx="565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ЗАДАЧИ С ПРЯМОУГОЛЬНЫМ ПАРАЛЛЕЛЕПИПЕДОМ ВЫ НАУЧИЛИСЬ РЕШАТЬ?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64377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ДОМАШНЕЕ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64807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стр. 195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(текст читать, правило учить наизусть) №706, 708, 710</a:t>
            </a:r>
          </a:p>
          <a:p>
            <a:pPr lvl="0"/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и задания» №4-6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(отвечать устно)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на </a:t>
            </a:r>
            <a:r>
              <a:rPr lang="ru-RU" sz="3600" b="1" dirty="0" smtClean="0">
                <a:solidFill>
                  <a:srgbClr val="A7EA5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ЯКласс 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«Объём прямоугольного параллелепипеда»</a:t>
            </a:r>
          </a:p>
        </p:txBody>
      </p:sp>
    </p:spTree>
    <p:extLst>
      <p:ext uri="{BB962C8B-B14F-4D97-AF65-F5344CB8AC3E}">
        <p14:creationId xmlns:p14="http://schemas.microsoft.com/office/powerpoint/2010/main" val="30433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0584"/>
            <a:ext cx="2657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0139" y="1698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3888460"/>
            <a:ext cx="8057826" cy="176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83768" y="596929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5a = 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5•19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</a:t>
            </a:r>
            <a:endParaRPr lang="ru-RU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426" y="109830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3600" b="1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361 =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i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367" y="2160131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2558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6588223" cy="1252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№3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64502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 2a + 2b + 4c +33 = </a:t>
            </a:r>
            <a:endParaRPr lang="ru-RU" sz="4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+ 24 + 48 + 33 = 115 c</a:t>
            </a:r>
            <a:r>
              <a:rPr lang="ru-RU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0772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5637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9254"/>
            <a:ext cx="3257540" cy="313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276"/>
            <a:ext cx="8460432" cy="9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" y="5086178"/>
            <a:ext cx="8666259" cy="6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" y="6205817"/>
            <a:ext cx="8080462" cy="5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0" y="369331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ошибок в практической работе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10" y="1081812"/>
            <a:ext cx="2924827" cy="306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8688"/>
            <a:ext cx="4139951" cy="14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10" y="3431262"/>
            <a:ext cx="3219500" cy="189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" y="3429000"/>
            <a:ext cx="2160240" cy="25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7089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          NC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3093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MN = 6 </a:t>
            </a:r>
            <a:r>
              <a:rPr lang="ru-RU" sz="2400" b="1" i="1" dirty="0" smtClean="0"/>
              <a:t>см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6612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KMNL, KM = 3 </a:t>
            </a:r>
            <a:r>
              <a:rPr lang="ru-RU" sz="2400" b="1" i="1" dirty="0" smtClean="0"/>
              <a:t>СМ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591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" y="-27295"/>
            <a:ext cx="9168810" cy="68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Цель урока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491480"/>
            <a:ext cx="608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Составьте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различные задачи по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данному чертежу.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10" y="1445587"/>
            <a:ext cx="2554696" cy="31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16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30028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070623" y="4495672"/>
            <a:ext cx="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96736" y="4126340"/>
            <a:ext cx="3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079753"/>
            <a:ext cx="4478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Определите цель урока</a:t>
            </a:r>
          </a:p>
        </p:txBody>
      </p:sp>
    </p:spTree>
    <p:extLst>
      <p:ext uri="{BB962C8B-B14F-4D97-AF65-F5344CB8AC3E}">
        <p14:creationId xmlns:p14="http://schemas.microsoft.com/office/powerpoint/2010/main" val="2378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062"/>
            <a:ext cx="6120680" cy="5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188640"/>
            <a:ext cx="2384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94" y="188640"/>
            <a:ext cx="6486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71675"/>
            <a:ext cx="5743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" y="0"/>
            <a:ext cx="9122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0473" y="260648"/>
            <a:ext cx="64335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объема прямоугольного параллелепипеда</a:t>
            </a:r>
            <a:b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b c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086517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объема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</a:p>
          <a:p>
            <a:pPr lvl="0" algn="ctr">
              <a:spcBef>
                <a:spcPct val="20000"/>
              </a:spcBef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</a:t>
            </a:r>
            <a:r>
              <a:rPr lang="ru-RU" sz="6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aseline="30000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372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 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2021-11-12T13:19:09Z</dcterms:created>
  <dcterms:modified xsi:type="dcterms:W3CDTF">2021-11-14T15:35:07Z</dcterms:modified>
</cp:coreProperties>
</file>