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58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36dd2221c98151d5" providerId="Windows Live" clId="Web-{602B902A-C0BD-4B10-9051-CB2936C5C282}"/>
    <pc:docChg chg="modSld">
      <pc:chgData name="Guest User" userId="36dd2221c98151d5" providerId="Windows Live" clId="Web-{602B902A-C0BD-4B10-9051-CB2936C5C282}" dt="2018-03-12T14:00:55.404" v="384"/>
      <pc:docMkLst>
        <pc:docMk/>
      </pc:docMkLst>
      <pc:sldChg chg="addSp modSp modTransition">
        <pc:chgData name="Guest User" userId="36dd2221c98151d5" providerId="Windows Live" clId="Web-{602B902A-C0BD-4B10-9051-CB2936C5C282}" dt="2018-03-12T14:00:55.404" v="384"/>
        <pc:sldMkLst>
          <pc:docMk/>
          <pc:sldMk cId="2849457980" sldId="256"/>
        </pc:sldMkLst>
        <pc:spChg chg="mod">
          <ac:chgData name="Guest User" userId="36dd2221c98151d5" providerId="Windows Live" clId="Web-{602B902A-C0BD-4B10-9051-CB2936C5C282}" dt="2018-03-12T13:55:05.784" v="161"/>
          <ac:spMkLst>
            <pc:docMk/>
            <pc:sldMk cId="2849457980" sldId="256"/>
            <ac:spMk id="2" creationId="{00000000-0000-0000-0000-000000000000}"/>
          </ac:spMkLst>
        </pc:spChg>
        <pc:spChg chg="mod">
          <ac:chgData name="Guest User" userId="36dd2221c98151d5" providerId="Windows Live" clId="Web-{602B902A-C0BD-4B10-9051-CB2936C5C282}" dt="2018-03-12T13:52:03.882" v="28"/>
          <ac:spMkLst>
            <pc:docMk/>
            <pc:sldMk cId="2849457980" sldId="256"/>
            <ac:spMk id="3" creationId="{00000000-0000-0000-0000-000000000000}"/>
          </ac:spMkLst>
        </pc:spChg>
        <pc:graphicFrameChg chg="add mod modGraphic">
          <ac:chgData name="Guest User" userId="36dd2221c98151d5" providerId="Windows Live" clId="Web-{602B902A-C0BD-4B10-9051-CB2936C5C282}" dt="2018-03-12T13:58:35.234" v="178"/>
          <ac:graphicFrameMkLst>
            <pc:docMk/>
            <pc:sldMk cId="2849457980" sldId="256"/>
            <ac:graphicFrameMk id="4" creationId="{675FB75D-AD1E-4B18-8B5F-C752FD6B7D6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3400" y="3619500"/>
            <a:ext cx="4556646" cy="17759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 err="1"/>
              <a:t>Проект</a:t>
            </a:r>
            <a:r>
              <a:rPr lang="en-US" dirty="0"/>
              <a:t> </a:t>
            </a:r>
            <a:r>
              <a:rPr lang="en-US" dirty="0" err="1"/>
              <a:t>выполнил</a:t>
            </a:r>
            <a:r>
              <a:rPr lang="en-US" dirty="0"/>
              <a:t> </a:t>
            </a:r>
            <a:r>
              <a:rPr lang="en-US" dirty="0" err="1"/>
              <a:t>ученик</a:t>
            </a:r>
            <a:r>
              <a:rPr lang="en-US" dirty="0"/>
              <a:t> 2-Б </a:t>
            </a:r>
            <a:r>
              <a:rPr lang="en-US" dirty="0" err="1"/>
              <a:t>класса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Филиппенков</a:t>
            </a:r>
            <a:r>
              <a:rPr lang="en-US" dirty="0"/>
              <a:t> </a:t>
            </a:r>
            <a:r>
              <a:rPr lang="en-US" dirty="0" err="1"/>
              <a:t>Артём</a:t>
            </a:r>
            <a:r>
              <a:rPr lang="en-US" dirty="0"/>
              <a:t>. </a:t>
            </a:r>
            <a:endParaRPr lang="ru-RU" dirty="0"/>
          </a:p>
          <a:p>
            <a:r>
              <a:rPr lang="en-US" dirty="0" err="1"/>
              <a:t>Классный</a:t>
            </a:r>
            <a:r>
              <a:rPr lang="en-US" dirty="0"/>
              <a:t> </a:t>
            </a:r>
            <a:r>
              <a:rPr lang="en-US" dirty="0" err="1"/>
              <a:t>руководитель</a:t>
            </a:r>
            <a:r>
              <a:rPr lang="en-US" dirty="0"/>
              <a:t> </a:t>
            </a:r>
            <a:endParaRPr lang="ru-RU" dirty="0"/>
          </a:p>
          <a:p>
            <a:r>
              <a:rPr lang="en-US" dirty="0" err="1"/>
              <a:t>Лаврушина</a:t>
            </a:r>
            <a:r>
              <a:rPr lang="en-US" dirty="0"/>
              <a:t> О. Н.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4671" y="16002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err="1"/>
              <a:t>История</a:t>
            </a:r>
            <a:r>
              <a:rPr lang="en-US" sz="4000" dirty="0"/>
              <a:t> </a:t>
            </a:r>
            <a:r>
              <a:rPr lang="en-US" sz="4000" dirty="0" err="1"/>
              <a:t>воздушного</a:t>
            </a:r>
            <a:r>
              <a:rPr lang="en-US" sz="4000" dirty="0"/>
              <a:t> </a:t>
            </a:r>
            <a:r>
              <a:rPr lang="en-US" sz="4000" dirty="0" err="1"/>
              <a:t>транспорта</a:t>
            </a:r>
            <a:endParaRPr lang="ru-RU" sz="4000" dirty="0" err="1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1AA53B-F1E4-4A20-82BA-46EE8FB1CC3C}"/>
              </a:ext>
            </a:extLst>
          </p:cNvPr>
          <p:cNvSpPr txBox="1"/>
          <p:nvPr/>
        </p:nvSpPr>
        <p:spPr>
          <a:xfrm>
            <a:off x="182350" y="361950"/>
            <a:ext cx="8793375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cs typeface="Segoe UI"/>
              </a:rPr>
              <a:t>Муниципальная автономная общеобразовательная организация средняя общеобразовательная школа № 4 городского округа Звенигород​</a:t>
            </a:r>
            <a:endParaRPr lang="ru-RU" b="1" dirty="0">
              <a:solidFill>
                <a:srgbClr val="000000"/>
              </a:solidFill>
              <a:latin typeface="Segoe UI"/>
              <a:cs typeface="Segoe UI"/>
            </a:endParaRPr>
          </a:p>
          <a:p>
            <a:r>
              <a:rPr lang="ru-RU" b="1" dirty="0">
                <a:solidFill>
                  <a:srgbClr val="000000"/>
                </a:solidFill>
                <a:cs typeface="Segoe UI"/>
              </a:rPr>
              <a:t>​</a:t>
            </a:r>
            <a:endParaRPr lang="ru-RU" b="1" dirty="0">
              <a:solidFill>
                <a:srgbClr val="000000"/>
              </a:solidFill>
              <a:latin typeface="Segoe UI"/>
              <a:cs typeface="Segoe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BC00F9-A4BD-4B58-95BA-0C24C1D25E6B}"/>
              </a:ext>
            </a:extLst>
          </p:cNvPr>
          <p:cNvSpPr txBox="1"/>
          <p:nvPr/>
        </p:nvSpPr>
        <p:spPr>
          <a:xfrm>
            <a:off x="3352800" y="5981700"/>
            <a:ext cx="4572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cs typeface="Segoe UI"/>
              </a:rPr>
              <a:t>Звенигород</a:t>
            </a:r>
            <a:r>
              <a:rPr lang="ru-RU" b="1" dirty="0">
                <a:latin typeface="Segoe UI"/>
                <a:cs typeface="Segoe UI"/>
              </a:rPr>
              <a:t>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EC61C5-CA68-4726-833A-E31D3D16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525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Первый планер</a:t>
            </a:r>
          </a:p>
        </p:txBody>
      </p:sp>
      <p:pic>
        <p:nvPicPr>
          <p:cNvPr id="4" name="Рисунок 4" descr="Изображение выглядит как транспорт, плоский, небо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39A1DE6-7C06-4D4E-B12D-D2C212AA5E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14450" y="1552575"/>
            <a:ext cx="6972898" cy="50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0F4F8-A9B3-40E9-9500-13460645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8" y="47625"/>
            <a:ext cx="900671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Первый российский самолет "Кудашев-1"</a:t>
            </a:r>
          </a:p>
        </p:txBody>
      </p:sp>
      <p:pic>
        <p:nvPicPr>
          <p:cNvPr id="4" name="Рисунок 4" descr="Изображение выглядит как земля, внешний, плоский, самоле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10245BD-7A29-4F31-9F10-D3B198FF00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2925" y="1554420"/>
            <a:ext cx="8269288" cy="50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625CA9-BDF5-49BF-BEFE-E970C612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66675"/>
            <a:ext cx="875603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Современные самолеты</a:t>
            </a:r>
          </a:p>
        </p:txBody>
      </p:sp>
      <p:pic>
        <p:nvPicPr>
          <p:cNvPr id="4" name="Рисунок 4" descr="Изображение выглядит как небо, плоский, самолет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D30B8FC-3E69-42BC-BF0E-CFB63E76ED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76300" y="1352550"/>
            <a:ext cx="7625036" cy="52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небо, внешний, плоский, воздушное судн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6538844-8CAF-4AF1-8B31-E1A198A32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847725"/>
            <a:ext cx="8198427" cy="566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9EE9A3-EDD0-47B0-95B2-DE202AF7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85725"/>
            <a:ext cx="879194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Современные дирижабли</a:t>
            </a:r>
          </a:p>
        </p:txBody>
      </p:sp>
      <p:pic>
        <p:nvPicPr>
          <p:cNvPr id="4" name="Рисунок 4" descr="Изображение выглядит как небо, воздушное судно, транспорт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D5FC1B5-A824-4377-AB07-903812DCE9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90575" y="1314450"/>
            <a:ext cx="7608181" cy="52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863B1C-4FC7-4D84-A658-726A9A420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9525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Воздушные шары</a:t>
            </a:r>
          </a:p>
        </p:txBody>
      </p:sp>
      <p:pic>
        <p:nvPicPr>
          <p:cNvPr id="4" name="Рисунок 4" descr="Изображение выглядит как воздушный шар, транспорт, воздушное судно,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838DDE1-FC65-4498-AB03-98167B85B4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7175" y="1657350"/>
            <a:ext cx="8668264" cy="43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C764FAF5-ABFF-4A32-A58D-8DFC36C7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425" y="3076575"/>
            <a:ext cx="7719082" cy="31439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Закончив свой проект, я могу сказать, что задачи, стоящие передо мной, выполнены полностью. Результатами своей работы я доволен. Мне удалось достичь цели проекта. Работая над проектом я узнал много нового и интересного, сделал модели воздушного шара и самолёта. Работа была очень увлекательной.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72DD389-1828-4FB0-984F-5394BA74C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088" y="600075"/>
            <a:ext cx="6253416" cy="1793875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0788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8EC93A-1352-4282-878A-83DAC8F0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60007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976BD3-C417-4DB2-9EB6-92015416A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71650" y="2600325"/>
            <a:ext cx="5323628" cy="1841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ru-RU" sz="2500" dirty="0"/>
              <a:t>Изучить историю возникновения и развития воздушного транспорта.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8EC93A-1352-4282-878A-83DAC8F0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60007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E976BD3-C417-4DB2-9EB6-92015416A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52600" y="2447925"/>
            <a:ext cx="6705583" cy="325944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lang="ru-RU" sz="2500" dirty="0"/>
              <a:t>Изучить источники по теме «Воздушный транспорт»;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 startAt="2"/>
            </a:pPr>
            <a:r>
              <a:rPr lang="ru-RU" sz="2500" dirty="0"/>
              <a:t>Найти информацию о первом летательном аппарате;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 startAt="3"/>
            </a:pPr>
            <a:r>
              <a:rPr lang="ru-RU" sz="2500" dirty="0"/>
              <a:t>Выяснить, как развивался воздушный транспорт;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 startAt="4"/>
            </a:pPr>
            <a:r>
              <a:rPr lang="ru-RU" sz="2500" dirty="0"/>
              <a:t>Определить значение воздушного транспорта в наши дни;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 startAt="5"/>
            </a:pPr>
            <a:r>
              <a:rPr lang="ru-RU" sz="2500" dirty="0"/>
              <a:t>Представить проект своей деятельности в виде презентации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3265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F95D6-B358-418A-B58E-2642B9E1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5715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Мечты о полете</a:t>
            </a:r>
          </a:p>
        </p:txBody>
      </p:sp>
      <p:pic>
        <p:nvPicPr>
          <p:cNvPr id="4" name="Рисунок 4" descr="Изображение выглядит как внешний, трава, небо, поле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DBE9C77-3232-4753-B82F-6D0588F70F4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1025" y="723900"/>
            <a:ext cx="7920362" cy="5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9EF68DD-0AF4-46A9-9A70-3CD54B8E8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5825" y="1047750"/>
            <a:ext cx="2865505" cy="3829680"/>
          </a:xfrm>
          <a:prstGeom prst="rect">
            <a:avLst/>
          </a:prstGeom>
        </p:spPr>
      </p:pic>
      <p:pic>
        <p:nvPicPr>
          <p:cNvPr id="9" name="Рисунок 9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B47E2C4C-0142-4CCB-A510-4FA42CFD86B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57800" y="904875"/>
            <a:ext cx="2908690" cy="433594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968521A-3D94-475C-B24C-8334E9E3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" y="0"/>
            <a:ext cx="907872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Чертежи Леонардо да Винчи</a:t>
            </a:r>
            <a:endParaRPr lang="ru-RU"/>
          </a:p>
        </p:txBody>
      </p:sp>
      <p:pic>
        <p:nvPicPr>
          <p:cNvPr id="11" name="Рисунок 11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24F4AED-0EE5-4B4F-9B74-F57ED0FEC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725" y="3680604"/>
            <a:ext cx="4201804" cy="29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C36099-92C4-4CDF-A011-60BA5CF8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" y="66675"/>
            <a:ext cx="9115867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Воздушный шар братьев Монгольфье</a:t>
            </a:r>
          </a:p>
        </p:txBody>
      </p:sp>
      <p:pic>
        <p:nvPicPr>
          <p:cNvPr id="4" name="Рисунок 4" descr="Изображение выглядит как земля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3F5CBD1-DDAC-41AD-97FD-65A597503B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00150" y="1600200"/>
            <a:ext cx="6875978" cy="51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26F20A-E6B3-4018-9592-A3E6F60C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Первый </a:t>
            </a:r>
            <a:r>
              <a:rPr lang="ru-RU" dirty="0" smtClean="0"/>
              <a:t>дирижабль</a:t>
            </a:r>
            <a:endParaRPr lang="ru-RU" dirty="0"/>
          </a:p>
        </p:txBody>
      </p:sp>
      <p:pic>
        <p:nvPicPr>
          <p:cNvPr id="4" name="Рисунок 4" descr="Изображение выглядит как небо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4A8E966-CB24-4D98-8B6D-DA49E472EF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9100" y="1333500"/>
            <a:ext cx="8443697" cy="522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1069EA-AE6F-4370-9D03-60AD5DEC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3350"/>
            <a:ext cx="8487217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Дирижабль</a:t>
            </a:r>
            <a:r>
              <a:rPr lang="ru-RU" dirty="0"/>
              <a:t> Граф Цеппелин</a:t>
            </a:r>
          </a:p>
        </p:txBody>
      </p:sp>
      <p:pic>
        <p:nvPicPr>
          <p:cNvPr id="4" name="Рисунок 4" descr="Изображение выглядит как воздушное судно, трава, внешний, транспор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4615FF3-B637-4E60-9132-FE21BEB32C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1475" y="1485900"/>
            <a:ext cx="8480942" cy="49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BAD026-01EE-467B-BA27-423C44C9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85725"/>
            <a:ext cx="9024713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Подвиг сержанта Дмитрия </a:t>
            </a:r>
            <a:r>
              <a:rPr lang="ru-RU" dirty="0" err="1"/>
              <a:t>Велигура</a:t>
            </a:r>
            <a:r>
              <a:rPr lang="en-US" dirty="0">
                <a:solidFill>
                  <a:schemeClr val="tx1"/>
                </a:solidFill>
                <a:latin typeface="+mj-ea"/>
                <a:cs typeface="+mj-ea"/>
              </a:rPr>
              <a:t/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ru-RU"/>
          </a:p>
        </p:txBody>
      </p:sp>
      <p:pic>
        <p:nvPicPr>
          <p:cNvPr id="4" name="Рисунок 4" descr="Изображение выглядит как плоский, внешний, люди, транспор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B660E00-A094-413B-88A2-648C1D3E57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90725" y="1619250"/>
            <a:ext cx="6720111" cy="50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155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Slipstream</vt:lpstr>
      <vt:lpstr>История воздушного транспорта</vt:lpstr>
      <vt:lpstr>Цель проекта</vt:lpstr>
      <vt:lpstr>Задачи проекта</vt:lpstr>
      <vt:lpstr>Мечты о полете</vt:lpstr>
      <vt:lpstr>Чертежи Леонардо да Винчи</vt:lpstr>
      <vt:lpstr>Воздушный шар братьев Монгольфье</vt:lpstr>
      <vt:lpstr>Первый дирижабль</vt:lpstr>
      <vt:lpstr>Дирижабль Граф Цеппелин</vt:lpstr>
      <vt:lpstr>Подвиг сержанта Дмитрия Велигура </vt:lpstr>
      <vt:lpstr>Первый планер</vt:lpstr>
      <vt:lpstr>Первый российский самолет "Кудашев-1"</vt:lpstr>
      <vt:lpstr>Современные самолеты</vt:lpstr>
      <vt:lpstr>Презентация PowerPoint</vt:lpstr>
      <vt:lpstr>Современные дирижабли</vt:lpstr>
      <vt:lpstr>Воздушные шары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6</cp:revision>
  <dcterms:created xsi:type="dcterms:W3CDTF">2014-09-16T21:39:42Z</dcterms:created>
  <dcterms:modified xsi:type="dcterms:W3CDTF">2018-03-12T15:30:32Z</dcterms:modified>
</cp:coreProperties>
</file>