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68" r:id="rId2"/>
    <p:sldId id="256" r:id="rId3"/>
    <p:sldId id="261" r:id="rId4"/>
    <p:sldId id="260" r:id="rId5"/>
    <p:sldId id="258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5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31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163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16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9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7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7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8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0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9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1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4873" y="1841897"/>
            <a:ext cx="9083843" cy="4162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96827"/>
              </p:ext>
            </p:extLst>
          </p:nvPr>
        </p:nvGraphicFramePr>
        <p:xfrm>
          <a:off x="1287378" y="1949118"/>
          <a:ext cx="7820526" cy="5516880"/>
        </p:xfrm>
        <a:graphic>
          <a:graphicData uri="http://schemas.openxmlformats.org/drawingml/2006/table">
            <a:tbl>
              <a:tblPr/>
              <a:tblGrid>
                <a:gridCol w="4541167"/>
                <a:gridCol w="3279359"/>
              </a:tblGrid>
              <a:tr h="16536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early in the morning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a cold and frosty morning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the way wash our face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the way comb our hair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wash our face, wash our face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 our hair, comb our hair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a cold and frosty morning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a cold and frosty morning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73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the way brush our teeth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the way we go to school,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73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brush our teeth, brush our teeth</a:t>
                      </a: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go to school, we go to </a:t>
                      </a:r>
                      <a:r>
                        <a:rPr lang="en-U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school…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841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0015" marR="40015" marT="20007" marB="20007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1184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368" y="609600"/>
            <a:ext cx="8121316" cy="84622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2368" y="1455821"/>
            <a:ext cx="65211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daily routine like?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get up? 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start and finish school?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do any activities after school? What do you do?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go to bed?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765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Now I can</a:t>
            </a:r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1263" y="1270000"/>
            <a:ext cx="5859379" cy="36094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and write about daily routine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time</a:t>
            </a:r>
          </a:p>
        </p:txBody>
      </p:sp>
    </p:spTree>
    <p:extLst>
      <p:ext uri="{BB962C8B-B14F-4D97-AF65-F5344CB8AC3E}">
        <p14:creationId xmlns:p14="http://schemas.microsoft.com/office/powerpoint/2010/main" val="15570262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routine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752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Match the words and pictures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7736" y="188264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 homework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3900" y="188264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rush your teeth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9556" y="188264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ake up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7736" y="2813812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ave breakfast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33900" y="2809240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 to work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7736" y="3931920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ave dinner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3900" y="3931920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 to school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29556" y="2809240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 home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21820" y="505002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 to bed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33900" y="505002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ave a shower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29556" y="5050028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et up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29556" y="3929634"/>
            <a:ext cx="1731264" cy="719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ave lunch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228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gamedata.britishcouncil.org/sites/default/files/attachment/RS388_139247886-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9" y="596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gamedata.britishcouncil.org/sites/default/files/attachment/RS387_139247683-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095" y="596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gamedata.britishcouncil.org/sites/default/files/attachment/RS395_sb10064435ag-001-i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535" y="596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gamedata.britishcouncil.org/sites/default/files/attachment/RS393_200344283-001-i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9" y="3644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gamedata.britishcouncil.org/sites/default/files/attachment/RS386_136637200-in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167" y="3644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gamedata.britishcouncil.org/sites/default/files/attachment/RS4473_161146814-in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415" y="3644519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0167" y="2909126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5247" y="2909126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35087" y="2909126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0088" y="5974651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34751" y="5974651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28584" y="5974651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71949" y="3004876"/>
            <a:ext cx="1045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wake up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5130" y="3033118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get up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77458" y="2982730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 to work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8344" y="6070401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school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0252" y="6054483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 home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46758" y="6054483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have breakfast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95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gamedata.britishcouncil.org/sites/default/files/attachment/RS384_78750449-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23" y="334391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gamedata.britishcouncil.org/sites/default/files/attachment/RS394_AA036415-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303" y="334391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gamedata.britishcouncil.org/sites/default/files/attachment/RS385_86520684-i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383" y="334391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gamedata.britishcouncil.org/sites/default/files/attachment/RS389_144274146-i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6" y="3486023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populartips.ru/uploads/posts/2015-02/ditina-chasto-hvorye-scho-robiti-krasch-poradi-mamam_764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24" y="3457558"/>
            <a:ext cx="3016503" cy="214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diabetes.ygoy.com/files/2011/05/Dawn-Phenomenon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039" y="3416617"/>
            <a:ext cx="3206185" cy="223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857039" y="2652363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30624" y="2672833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8886" y="2672833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3470" y="5852931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84471" y="5872167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972552" y="5891403"/>
            <a:ext cx="2962656" cy="56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21354" y="276858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have lunch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2722" y="2768583"/>
            <a:ext cx="140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have dinner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0331" y="2732986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do homework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6184" y="5894188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brush your teeth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06756" y="5948681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have a shower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74234" y="5987153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 to bed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28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369" y="246126"/>
            <a:ext cx="8383986" cy="6195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definitions and find the meanings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7334" y="1975358"/>
            <a:ext cx="8912352" cy="410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in the morning because it is the most important meal of the day.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611374"/>
            <a:ext cx="8912352" cy="410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at the dinner table with your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334" y="3331464"/>
            <a:ext cx="8912352" cy="4104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to make your body and hair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1003" y="3967480"/>
            <a:ext cx="8912352" cy="410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after you wake up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7334" y="4663440"/>
            <a:ext cx="8912352" cy="4104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so you can meet your friends and learn new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7334" y="5299456"/>
            <a:ext cx="8976021" cy="6258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after school because your teacher will get angry if you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1003" y="6113272"/>
            <a:ext cx="8912352" cy="4104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Your dentist will be pleased if you do this twice a day.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334" y="1339342"/>
            <a:ext cx="8912352" cy="410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this in the afternoon when your classes at school have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653354" y="2571496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have dinner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701783" y="3279902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have a shower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701784" y="3922776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get up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01784" y="4598162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go to school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701784" y="5299456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do homework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9777984" y="5974842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brush your teeth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653354" y="1947418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have breakfast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9589686" y="1383538"/>
            <a:ext cx="2380149" cy="54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go home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31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earnenglishteens.britishcouncil.org/sites/teens/files/styles/article/public/field/image/rs6099_thinkstockphotos-aa022041-web.jpg?itok=xpg6drw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222" y="2072322"/>
            <a:ext cx="7903337" cy="444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6176" y="438912"/>
            <a:ext cx="9558528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http://thecutabove.surveypanda.ca/img/icons/amplif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801" y="5598748"/>
            <a:ext cx="1002031" cy="82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072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609600"/>
            <a:ext cx="8469330" cy="10972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Interview with a swimmer</a:t>
            </a:r>
            <a:br>
              <a:rPr lang="en-US" b="1" dirty="0"/>
            </a:br>
            <a:r>
              <a:rPr lang="en-US" dirty="0"/>
              <a:t>Are the sentences true or false?</a:t>
            </a:r>
            <a:br>
              <a:rPr lang="en-US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215" y="1904558"/>
            <a:ext cx="8217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Dan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gets up early.</a:t>
            </a:r>
          </a:p>
          <a:p>
            <a:pPr fontAlgn="ctr"/>
            <a:endParaRPr lang="en-US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small breakfast.</a:t>
            </a:r>
          </a:p>
          <a:p>
            <a:pPr fontAlgn="ctr"/>
            <a:endParaRPr lang="en-US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He's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student.</a:t>
            </a:r>
          </a:p>
          <a:p>
            <a:pPr fontAlgn="ctr"/>
            <a:r>
              <a:rPr lang="en-US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650062" y="2276005"/>
            <a:ext cx="1153668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1512189" y="4134990"/>
            <a:ext cx="1254252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671513" y="5885988"/>
            <a:ext cx="1207770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ru-RU" dirty="0"/>
          </a:p>
        </p:txBody>
      </p:sp>
      <p:sp>
        <p:nvSpPr>
          <p:cNvPr id="8" name="Пятно 1 7"/>
          <p:cNvSpPr/>
          <p:nvPr/>
        </p:nvSpPr>
        <p:spPr>
          <a:xfrm>
            <a:off x="4750919" y="6038144"/>
            <a:ext cx="1166316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6513120" y="4430049"/>
            <a:ext cx="1203198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6478524" y="2276005"/>
            <a:ext cx="1198626" cy="9144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8340" y="2383992"/>
            <a:ext cx="950976" cy="40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7571" y="1905178"/>
            <a:ext cx="3340608" cy="40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Dan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lunch at home.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7571" y="3660945"/>
            <a:ext cx="3451098" cy="719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 swimming after classes.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45520" y="5542127"/>
            <a:ext cx="3856863" cy="537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Dan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watches TV or goes on the internet before bed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4356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26" y="15849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in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gaps with the correct activity to complete Dan's diary.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6864" y="1983232"/>
            <a:ext cx="89855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a.m. 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a.m. 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a.m. 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a.m. 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0812" y="2808239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swimming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85221" y="2813132"/>
            <a:ext cx="2370225" cy="7601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 friends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85216" y="3573202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 dinner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0821" y="2048271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up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85221" y="2048271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 lunch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4125" y="4328175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to university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4125" y="3573202"/>
            <a:ext cx="2370221" cy="75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 breakfast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54253" y="2149088"/>
            <a:ext cx="878306" cy="5583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p.m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4253" y="3002636"/>
            <a:ext cx="824163" cy="469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39213" y="3814011"/>
            <a:ext cx="854242" cy="51915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821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434</Words>
  <Application>Microsoft Office PowerPoint</Application>
  <PresentationFormat>Произвольный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Презентация PowerPoint</vt:lpstr>
      <vt:lpstr>Daily routine</vt:lpstr>
      <vt:lpstr>Match the words and pictures</vt:lpstr>
      <vt:lpstr>Презентация PowerPoint</vt:lpstr>
      <vt:lpstr>Презентация PowerPoint</vt:lpstr>
      <vt:lpstr>Read the definitions and find the meanings </vt:lpstr>
      <vt:lpstr>Презентация PowerPoint</vt:lpstr>
      <vt:lpstr>Interview with a swimmer Are the sentences true or false? </vt:lpstr>
      <vt:lpstr>Fill in the gaps with the correct activity to complete Dan's diary.</vt:lpstr>
      <vt:lpstr>Discussion</vt:lpstr>
      <vt:lpstr>Now I can…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user</dc:creator>
  <cp:lastModifiedBy>Anfisa</cp:lastModifiedBy>
  <cp:revision>62</cp:revision>
  <dcterms:created xsi:type="dcterms:W3CDTF">2017-03-06T10:57:59Z</dcterms:created>
  <dcterms:modified xsi:type="dcterms:W3CDTF">2018-11-06T13:44:45Z</dcterms:modified>
</cp:coreProperties>
</file>