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0" r:id="rId6"/>
    <p:sldId id="272" r:id="rId7"/>
    <p:sldId id="273" r:id="rId8"/>
    <p:sldId id="275" r:id="rId9"/>
    <p:sldId id="274" r:id="rId10"/>
    <p:sldId id="278" r:id="rId11"/>
    <p:sldId id="277" r:id="rId12"/>
    <p:sldId id="279" r:id="rId13"/>
    <p:sldId id="280" r:id="rId14"/>
    <p:sldId id="288" r:id="rId15"/>
    <p:sldId id="265" r:id="rId16"/>
    <p:sldId id="282" r:id="rId17"/>
    <p:sldId id="285" r:id="rId18"/>
    <p:sldId id="286" r:id="rId19"/>
    <p:sldId id="284" r:id="rId20"/>
    <p:sldId id="287" r:id="rId21"/>
    <p:sldId id="267" r:id="rId22"/>
    <p:sldId id="283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5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E2384-5329-4382-9E2F-2C70235F278A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F5008-2A44-4542-9850-20F37B560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F5008-2A44-4542-9850-20F37B56026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55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hyperlink" Target="http://900igr.net/datai/literatura/Rasskazy-o-ljubvi/0011-008-Beseda-po-soderzhaniju.jpg" TargetMode="External"/><Relationship Id="rId3" Type="http://schemas.openxmlformats.org/officeDocument/2006/relationships/hyperlink" Target="http://www.knigirossii.ru/pictures/18/226/2822225_sbig.jpg-" TargetMode="External"/><Relationship Id="rId7" Type="http://schemas.openxmlformats.org/officeDocument/2006/relationships/hyperlink" Target="http://school.xvatit.com/images/6/66/11.09-14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rudocs.exdat.com/pars_docs/tw_refs/527/526099/526099_html_m59f34842.jpg" TargetMode="External"/><Relationship Id="rId5" Type="http://schemas.openxmlformats.org/officeDocument/2006/relationships/hyperlink" Target="http://www.role-game.ru/talk/photoplog/images/2/large/1_37719711_56.jpg%2012" TargetMode="External"/><Relationship Id="rId10" Type="http://schemas.openxmlformats.org/officeDocument/2006/relationships/hyperlink" Target="http://zooprice.ru/articles_img/horse/2007-10-1/7.jpg" TargetMode="External"/><Relationship Id="rId4" Type="http://schemas.openxmlformats.org/officeDocument/2006/relationships/hyperlink" Target="http://go4.imgsmail.ru/imgpreview?key=73f0d657563d1f71&amp;mb=imgdb_preview_1738" TargetMode="External"/><Relationship Id="rId9" Type="http://schemas.openxmlformats.org/officeDocument/2006/relationships/hyperlink" Target="http://img1.liveinternet.ru/images/attach/c/2/71/149/71149610_2.gif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 descr="C:\Documents and Settings\Наташа\Рабочий стол\Куприн Куст сирени\10.jpe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214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Наташа\Рабочий стол\Куприн Куст сирени\4.jp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71736" y="-214338"/>
            <a:ext cx="5601547" cy="378621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" name="Picture 2" descr="C:\Documents and Settings\Наташа\Рабочий стол\Куприн Куст сирени\12.jp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79302" y="1214422"/>
            <a:ext cx="3850492" cy="564357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5" name="Овал 14"/>
          <p:cNvSpPr/>
          <p:nvPr userDrawn="1"/>
        </p:nvSpPr>
        <p:spPr>
          <a:xfrm>
            <a:off x="3500430" y="4429132"/>
            <a:ext cx="1571636" cy="15001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Documents and Settings\Наташа\Рабочий стол\Куприн Куст сирени\6.jpg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0100" y="0"/>
            <a:ext cx="3266976" cy="321468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Скругленный прямоугольник 9"/>
          <p:cNvSpPr/>
          <p:nvPr userDrawn="1"/>
        </p:nvSpPr>
        <p:spPr>
          <a:xfrm>
            <a:off x="1500166" y="2643182"/>
            <a:ext cx="5715040" cy="33575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C:\Мои документы\ИЛЛЮСТРАЦИИ\Куприн Гамбринус\2822225_sbig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29751"/>
            <a:ext cx="2786057" cy="20282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3" name="Picture 9" descr="C:\Мои документы\ИЛЛЮСТРАЦИИ\КупринТАПЁР\%CA%F3%EF%F0%E8%ED%20%C0%EB%E5%EA%F1%E0%ED%E4%F0%20%C8%E2%E0%ED%EE%E2%E8%F7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184918"/>
            <a:ext cx="1357322" cy="1756725"/>
          </a:xfrm>
          <a:prstGeom prst="ellipse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 descr="C:\Documents and Settings\Наташа\Рабочий стол\Куприн Куст сирени\10.jpe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214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142844" y="142852"/>
            <a:ext cx="5286412" cy="64294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Documents and Settings\Наташа\Рабочий стол\Куприн Куст сирени\7.jpe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628" y="-151903"/>
            <a:ext cx="4514876" cy="700990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100" name="Picture 4" descr="C:\Documents and Settings\Наташа\Рабочий стол\Куприн Куст сирени\6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500306"/>
            <a:ext cx="4071934" cy="435769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285720" y="285728"/>
            <a:ext cx="5214974" cy="6429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 descr="C:\Documents and Settings\Наташа\Рабочий стол\Куприн Куст сирени\10.jpe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214" cy="6858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142844" y="142852"/>
            <a:ext cx="8858312" cy="6572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u="sng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endParaRPr lang="ru-RU" sz="18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Наташа\Рабочий стол\Куприн Куст сирени\3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4282" y="0"/>
            <a:ext cx="8929718" cy="61436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1" name="Picture 3" descr="C:\Documents and Settings\Наташа\Рабочий стол\Куприн Куст сирени\6.jp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571480"/>
            <a:ext cx="2928926" cy="314143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 descr="C:\Documents and Settings\Наташа\Рабочий стол\Куприн Куст сирени\10.jpe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214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Наташа\Рабочий стол\Куприн Куст сирени\3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357158" y="4929198"/>
            <a:ext cx="8358246" cy="1785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 descr="C:\Documents and Settings\Наташа\Рабочий стол\Куприн Куст сирени\10.jpe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214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 descr="C:\Documents and Settings\Наташа\Рабочий стол\Куприн Куст сирени\10.jpe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214" cy="6858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 userDrawn="1"/>
        </p:nvSpPr>
        <p:spPr>
          <a:xfrm>
            <a:off x="142844" y="142852"/>
            <a:ext cx="8858312" cy="6572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u="sng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  <a:hlinkClick r:id="rId3"/>
              </a:rPr>
              <a:t>http://www.knigirossii.ru/pictures/18/226/2822225_sbig.jpg-</a:t>
            </a:r>
            <a:r>
              <a:rPr lang="ru-RU" sz="1800" kern="12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полное собрание сочинений А.И.Куприна</a:t>
            </a:r>
            <a:endParaRPr lang="ru-RU" sz="1800" kern="1200" dirty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00034" y="371475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http://go4.imgsmail.ru/imgpreview?key=73f0d657563d1f71&amp;mb=imgdb_preview_1738</a:t>
            </a:r>
            <a:r>
              <a:rPr lang="ru-RU" dirty="0" smtClean="0"/>
              <a:t> – портрет Куприна</a:t>
            </a:r>
            <a:endParaRPr lang="ru-RU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00034" y="4286256"/>
            <a:ext cx="8336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</a:t>
            </a:r>
            <a:r>
              <a:rPr lang="ru-RU" sz="18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www.role-game.ru/talk/photoplog/images/2/large/1_37719711_56.jpg </a:t>
            </a:r>
            <a:r>
              <a:rPr lang="ru-RU" sz="18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дама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28596" y="2571744"/>
            <a:ext cx="8572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http://rudocs.exdat.com/pars_docs/tw_refs/527/526099/526099_html_m59f34842.jpg</a:t>
            </a: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куст сирени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28596" y="2071678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http://school.xvatit.com/images/6/66/11.09-14.jpg</a:t>
            </a: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иллюстрация к рассказу А.И. Куприна «Куст сирени»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00034" y="4714884"/>
            <a:ext cx="8643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http://900igr.net/datai/literatura/Rasskazy-o-ljubvi/0011-008-Beseda-po-soderzhaniju.jpg</a:t>
            </a: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кадры из фильма по рассказу А.И.Куприна «Куст сирени»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00034" y="5286388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 можете использовать шаблон для презентаций, но, пожалуйста, обязательно укажите имя автора: Морозова Наталья Терентьевна, учитель русского языка и литературы МБОУ «Павловская СОШ» Павловского района Алтайского края, февраль 2015</a:t>
            </a:r>
            <a:endParaRPr lang="ru-RU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42976" y="428604"/>
            <a:ext cx="613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Интернет-ресурсы, использованные при создании шаблона:</a:t>
            </a:r>
            <a:endParaRPr lang="ru-RU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8596" y="1714488"/>
            <a:ext cx="830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http://img1.liveinternet.ru/images/attach/c/2/71/149/71149610_2.gif</a:t>
            </a: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 анимация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28596" y="1142984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http://zooprice.ru/articles_img/horse/2007-10-1/7.jpg</a:t>
            </a: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кадры из фильма по рассказу А.И.Куприна «Куст сирени» </a:t>
            </a:r>
          </a:p>
          <a:p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2DC80-FA16-4458-94A7-9129861C52A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CB2A-59F7-4725-B916-9E06037BB5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4" r:id="rId3"/>
    <p:sldLayoutId id="2147483650" r:id="rId4"/>
    <p:sldLayoutId id="2147483663" r:id="rId5"/>
    <p:sldLayoutId id="2147483665" r:id="rId6"/>
    <p:sldLayoutId id="2147483661" r:id="rId7"/>
    <p:sldLayoutId id="2147483654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857496"/>
            <a:ext cx="5976664" cy="264320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</a:t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8а классе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клипарт  сир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573">
            <a:off x="6264514" y="3097961"/>
            <a:ext cx="2945511" cy="399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5949280"/>
            <a:ext cx="3779912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Автор: </a:t>
            </a:r>
            <a:r>
              <a:rPr lang="ru-RU" dirty="0" err="1" smtClean="0"/>
              <a:t>О.Н.Фролова</a:t>
            </a:r>
            <a:endParaRPr lang="ru-RU" dirty="0" smtClean="0"/>
          </a:p>
          <a:p>
            <a:pPr algn="ctr"/>
            <a:r>
              <a:rPr lang="ru-RU" dirty="0" smtClean="0"/>
              <a:t>2023 год</a:t>
            </a:r>
          </a:p>
          <a:p>
            <a:pPr algn="ctr"/>
            <a:r>
              <a:rPr lang="ru-RU" dirty="0" smtClean="0"/>
              <a:t>МОУ «Дашковская СОШ»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y-anna.ucoz.ru/lilac/64e1a466b3e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5733256"/>
            <a:ext cx="8640960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СЦЕНКА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51920" y="1124744"/>
            <a:ext cx="5174975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САМОПОЖЕРТВОВАНИЕ -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жертвование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собой, своими личными интересами во имя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кого-либо, чего-либо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51920" y="4005064"/>
            <a:ext cx="5174975" cy="25922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ЭГОИЗМ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поведение, целиком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определяемое мыслью о собственной пользе, выгоде, предпочтение своих интересов интересам других людей; себялюбие</a:t>
            </a:r>
          </a:p>
        </p:txBody>
      </p:sp>
      <p:pic>
        <p:nvPicPr>
          <p:cNvPr id="6" name="Picture 2" descr="http://by-anna.ucoz.ru/lilac/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06"/>
            <a:ext cx="4057735" cy="699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57735" y="116632"/>
            <a:ext cx="4690729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057735" y="1916832"/>
            <a:ext cx="4834745" cy="143801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57735" y="4582198"/>
            <a:ext cx="4834745" cy="179913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79712" y="212913"/>
            <a:ext cx="5328592" cy="7920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ЛОМБАРДЕ»</a:t>
            </a:r>
          </a:p>
        </p:txBody>
      </p:sp>
      <p:pic>
        <p:nvPicPr>
          <p:cNvPr id="5" name="Picture 2" descr="Картинки по запросу ломбар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6"/>
          <a:stretch/>
        </p:blipFill>
        <p:spPr bwMode="auto">
          <a:xfrm>
            <a:off x="5940152" y="1217507"/>
            <a:ext cx="2952328" cy="543109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intage-retro.ru/images/devushki-vintazh/devushki_19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6" y="1217506"/>
            <a:ext cx="3168353" cy="552386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и по запросу браслет 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18" y="5141709"/>
            <a:ext cx="3057979" cy="17162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83968" y="1216762"/>
            <a:ext cx="1008112" cy="36523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1" name="Picture 2" descr="http://by-anna.ucoz.ru/lilac/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28391"/>
            <a:ext cx="1459772" cy="12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79712" y="212913"/>
            <a:ext cx="5328592" cy="7920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САДОВНИКА»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250" y="101656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решают посадить именно кусты сирени?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08578" y="1844824"/>
            <a:ext cx="4428492" cy="3744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Сирень –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символ 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весны, любви и самых чистых человеческих чувств,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http://by-anna.ucoz.ru/lilac/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" y="1915685"/>
            <a:ext cx="5209660" cy="494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4956075" y="2708920"/>
            <a:ext cx="3888432" cy="266429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8" descr="http://by-anna.ucoz.ru/lilac/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27" y="5160578"/>
            <a:ext cx="1266109" cy="15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6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y-anna.ucoz.ru/lilac/64e1a466b3e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8" y="5733256"/>
            <a:ext cx="8640960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by-anna.ucoz.ru/lilac/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" y="2852936"/>
            <a:ext cx="299630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етро - танго Куст сирени (клип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313522"/>
            <a:ext cx="7956376" cy="60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y-anna.ucoz.ru/lilac/64e1a466b3e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212913"/>
            <a:ext cx="8784976" cy="7920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«НИКОЛАЙ СДАЛ ЭКЗАМЕН…»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by-anna.ucoz.ru/lilac/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64064"/>
            <a:ext cx="3138186" cy="599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417950" y="2235162"/>
            <a:ext cx="5931836" cy="12241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БЕЗНРАВСТВЕННЫЙ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1649255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4340" y="1268760"/>
            <a:ext cx="6651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оценить поступок героев с моральной точки зрения?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555776" y="3459298"/>
            <a:ext cx="1656184" cy="1409862"/>
          </a:xfrm>
          <a:prstGeom prst="downArrow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24340" y="4869160"/>
            <a:ext cx="5931836" cy="12241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ЛОЖЬ ВО СПАСЕНИЕ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79" y="4225316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187624" y="2495349"/>
            <a:ext cx="4320480" cy="70376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52431" y="5129347"/>
            <a:ext cx="4320480" cy="70376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7247"/>
            <a:ext cx="1446074" cy="217396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4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y-anna.ucoz.ru/lilac/64e1a466b3e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49" y="764704"/>
            <a:ext cx="4355976" cy="42484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построение произведения: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2.ЗАВЯЗКА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3.РАЗВИТИЕ ДЕЙСТВИЯ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4.КУЛЬМИНАЦИЯ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5.РАЗВЯЗКА</a:t>
            </a: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53406" y="764704"/>
            <a:ext cx="4355976" cy="42484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рассказа «Куст сирени»: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1.ЗАВЯЗКА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2.ЭКСПОЗИЦИЯ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3.РАЗВИТИЕ ДЕЙСТВИЯ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4.КУЛЬМИНАЦИЯ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5.РАЗВЯЗКА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63688" y="116632"/>
            <a:ext cx="5400600" cy="7920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1988840"/>
            <a:ext cx="4104456" cy="266429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8" descr="http://by-anna.ucoz.ru/lilac/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94" y="2436605"/>
            <a:ext cx="1695361" cy="20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148" y="5085184"/>
            <a:ext cx="9142851" cy="17728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остроение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произведения, когда начальные и конечные образы повторяются с точностью до наоборот, называется </a:t>
            </a:r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зеркальной композицией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9" y="5157192"/>
            <a:ext cx="9108233" cy="16288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00042"/>
            <a:ext cx="5112568" cy="6357958"/>
          </a:xfrm>
        </p:spPr>
        <p:txBody>
          <a:bodyPr>
            <a:normAutofit/>
          </a:bodyPr>
          <a:lstStyle/>
          <a:p>
            <a:pPr algn="l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– это, где тебя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любят.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– это души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огонёк.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 – это близкие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 – это наша реальная обитель, где мы можем быть именно теми, кто мы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 – это самое ценное, что есть у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– это совместные праздники, походы, беседы за кружкой чая.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– это место, где тебя не обманут, где тебе спокойно и хорошо, где мы отдыхаем душой.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171400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8660" y="5301208"/>
            <a:ext cx="3780420" cy="13681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СЕМЬЯ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Картинки по запросу клипарт  сир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573">
            <a:off x="4356266" y="5036919"/>
            <a:ext cx="1444787" cy="20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y-anna.ucoz.ru/lilac/64e1a466b3e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9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566" y="174854"/>
            <a:ext cx="532859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/>
              <a:t>Любить </a:t>
            </a:r>
            <a:r>
              <a:rPr lang="ru-RU" sz="3600" dirty="0"/>
              <a:t>– значит жить жизнью того, кого </a:t>
            </a:r>
            <a:r>
              <a:rPr lang="ru-RU" sz="3600" dirty="0" smtClean="0"/>
              <a:t>любишь.</a:t>
            </a:r>
            <a:r>
              <a:rPr lang="ru-RU" sz="3600" b="1" dirty="0" smtClean="0"/>
              <a:t> </a:t>
            </a:r>
          </a:p>
          <a:p>
            <a:pPr algn="r"/>
            <a:r>
              <a:rPr lang="ru-RU" sz="2800" dirty="0" err="1" smtClean="0"/>
              <a:t>Л.Н.Толстой</a:t>
            </a:r>
            <a:endParaRPr lang="ru-RU" sz="2800" dirty="0" smtClean="0"/>
          </a:p>
          <a:p>
            <a:pPr algn="r"/>
            <a:endParaRPr lang="ru-RU" sz="2800" dirty="0"/>
          </a:p>
          <a:p>
            <a:pPr algn="r"/>
            <a:r>
              <a:rPr lang="ru-RU" sz="3600" dirty="0" smtClean="0"/>
              <a:t>Любовью </a:t>
            </a:r>
            <a:r>
              <a:rPr lang="ru-RU" sz="3600" dirty="0"/>
              <a:t>дорожить умейте</a:t>
            </a:r>
            <a:r>
              <a:rPr lang="ru-RU" sz="3600" dirty="0" smtClean="0"/>
              <a:t>… </a:t>
            </a:r>
          </a:p>
          <a:p>
            <a:pPr algn="r"/>
            <a:r>
              <a:rPr lang="ru-RU" sz="2800" dirty="0" err="1" smtClean="0"/>
              <a:t>С.Щипачев</a:t>
            </a:r>
            <a:endParaRPr lang="ru-RU" sz="2800" dirty="0" smtClean="0"/>
          </a:p>
          <a:p>
            <a:pPr algn="r"/>
            <a:endParaRPr lang="ru-RU" sz="2800" dirty="0"/>
          </a:p>
          <a:p>
            <a:pPr algn="r"/>
            <a:r>
              <a:rPr lang="ru-RU" sz="3600" dirty="0" smtClean="0"/>
              <a:t>Залог </a:t>
            </a:r>
            <a:r>
              <a:rPr lang="ru-RU" sz="3600" dirty="0"/>
              <a:t>семейного счастья в доброте, откровенности, </a:t>
            </a:r>
            <a:r>
              <a:rPr lang="ru-RU" sz="3600" dirty="0" smtClean="0"/>
              <a:t>отзывчивости. </a:t>
            </a:r>
          </a:p>
          <a:p>
            <a:pPr algn="r"/>
            <a:r>
              <a:rPr lang="ru-RU" sz="2800" dirty="0" err="1" smtClean="0"/>
              <a:t>Э.Золя</a:t>
            </a:r>
            <a:endParaRPr lang="ru-RU" sz="2800" dirty="0"/>
          </a:p>
        </p:txBody>
      </p:sp>
      <p:pic>
        <p:nvPicPr>
          <p:cNvPr id="4" name="Picture 4" descr="Картинки по запросу николай алмазов КУСТ СИР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7214"/>
            <a:ext cx="3396310" cy="539096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клипарт  сир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573">
            <a:off x="5744031" y="3157947"/>
            <a:ext cx="3212491" cy="40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8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2"/>
            <a:ext cx="9144000" cy="68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76456" y="5157192"/>
            <a:ext cx="467544" cy="1700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844584"/>
            <a:ext cx="5760640" cy="11521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1.Создать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«Мое представление о семейном счастье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149080"/>
            <a:ext cx="5688632" cy="1296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2.Подготовить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пересказ данной истории от лица героев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выбор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9284" y="5589240"/>
            <a:ext cx="5039140" cy="11865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 smtClean="0"/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Нарисовать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иллюстрацию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рассказу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87624" y="188640"/>
            <a:ext cx="6624736" cy="1440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ДОМАШНЕЕ ЗАДАНИЕ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(по выбору)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http://by-anna.ucoz.ru/lilac/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7327"/>
            <a:ext cx="2555776" cy="22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8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Картинки по запросу мужчина и женщина начало 19 ве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" y="6559"/>
            <a:ext cx="913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by-anna.ucoz.ru/lilac/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03986"/>
            <a:ext cx="215922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by-anna.ucoz.ru/lilac/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297"/>
            <a:ext cx="2592288" cy="495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by-anna.ucoz.ru/lilac/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3905">
            <a:off x="4453653" y="4158988"/>
            <a:ext cx="868365" cy="10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259391" y="2620549"/>
            <a:ext cx="1728192" cy="1584176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СЕМЬЯ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18757125">
            <a:off x="3221064" y="1150604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ЛЮБОВЬ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rot="20921136">
            <a:off x="4081329" y="2479358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СЧАСТЬЕ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 rot="1618047">
            <a:off x="3892929" y="4216794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ВЗАИМОПО-НИМАНИЕ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 rot="5400000">
            <a:off x="2272747" y="4885510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ЗАБОТА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 rot="18757125">
            <a:off x="794655" y="4534979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РОДИТЕЛИ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 rot="21206750">
            <a:off x="-19222" y="3072375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ТРЕПЕТ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 rot="2883865">
            <a:off x="425425" y="1472727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СОГЛАСИЕ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4843104">
            <a:off x="1742543" y="915427"/>
            <a:ext cx="2101218" cy="1060407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ВЕРНОСТЬ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8" name="Picture 4" descr="Картинки по запросу клипарт  сир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573">
            <a:off x="5998939" y="3030448"/>
            <a:ext cx="3212491" cy="405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by-anna.ucoz.ru/lilac/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68" y="3602578"/>
            <a:ext cx="988813" cy="8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447" y="1556792"/>
            <a:ext cx="4536504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ЛЮБОВЬ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447" y="2564904"/>
            <a:ext cx="4536504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СЧАСТЬЕ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668" y="3645024"/>
            <a:ext cx="4536504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СЕМЬЯ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668" y="4653136"/>
            <a:ext cx="4536504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А.И.КУПРИН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1614" y="5661248"/>
            <a:ext cx="4536504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«КУСТ СИРЕНИ»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8" name="Picture 4" descr="Картинки по запросу клипарт  сир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1573">
            <a:off x="5269735" y="2007890"/>
            <a:ext cx="3917669" cy="54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981201" y="332656"/>
            <a:ext cx="2880320" cy="8868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ТЕМА УРОКА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21" y="-135396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by-anna.ucoz.ru/lilac/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0" y="2132856"/>
            <a:ext cx="1695361" cy="20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" y="116632"/>
            <a:ext cx="9144000" cy="68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76456" y="5157192"/>
            <a:ext cx="467544" cy="1700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6761" y="386453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/>
              <a:t>А.И.Куприн</a:t>
            </a:r>
            <a:r>
              <a:rPr lang="ru-RU" sz="5400" b="1" dirty="0"/>
              <a:t>.  «Куст сирени».  </a:t>
            </a:r>
            <a:endParaRPr lang="ru-RU" sz="5400" dirty="0"/>
          </a:p>
          <a:p>
            <a:pPr algn="ctr"/>
            <a:r>
              <a:rPr lang="ru-RU" sz="5400" b="1" dirty="0"/>
              <a:t>Представление о любви и счастье в </a:t>
            </a:r>
            <a:r>
              <a:rPr lang="ru-RU" sz="5400" b="1" dirty="0" smtClean="0"/>
              <a:t>семье.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2253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02"/>
            <a:ext cx="9144000" cy="68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76456" y="5157192"/>
            <a:ext cx="467544" cy="1700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573016"/>
            <a:ext cx="4824536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АНАЛИЗИРОВАТЬ…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581128"/>
            <a:ext cx="4824536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ОЦЕНИВАТЬ…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5661248"/>
            <a:ext cx="4824536" cy="8640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ОБОГАЩАТЬ…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79712" y="188640"/>
            <a:ext cx="5616624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ЦЕЛИ УРОКА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45386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7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4355976" cy="37170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переводе с греческого языка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«победитель народов»</a:t>
            </a: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99992" y="0"/>
            <a:ext cx="4644008" cy="3746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(исконно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имя) «истина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вера», «служение Богу»,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будущем</a:t>
            </a: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41" y="4952932"/>
            <a:ext cx="9136359" cy="1872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endParaRPr lang="ru-RU" sz="4000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Picture 4" descr="Картинки по запросу мужчина военный начало 20 ве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38" y="3000022"/>
            <a:ext cx="1358973" cy="181196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тинки по запросу мужчина начало 20 ве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9834"/>
            <a:ext cx="1224136" cy="186215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by-anna.ucoz.ru/lilac/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72" y="2374241"/>
            <a:ext cx="2843808" cy="2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lenagold.ru/d/drago/drago4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" y="5078123"/>
            <a:ext cx="2213018" cy="162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570211" y="4985792"/>
            <a:ext cx="6573789" cy="1872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>
                <a:solidFill>
                  <a:schemeClr val="tx1"/>
                </a:solidFill>
              </a:rPr>
              <a:t>Алмаз – </a:t>
            </a:r>
            <a:r>
              <a:rPr lang="ru-RU" sz="4000" b="1" dirty="0" smtClean="0">
                <a:solidFill>
                  <a:schemeClr val="tx1"/>
                </a:solidFill>
              </a:rPr>
              <a:t>очень прочный </a:t>
            </a:r>
            <a:r>
              <a:rPr lang="ru-RU" sz="4000" b="1" dirty="0">
                <a:solidFill>
                  <a:schemeClr val="tx1"/>
                </a:solidFill>
              </a:rPr>
              <a:t>драгоценный камень, блестящий, многогранный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66020" y="4972299"/>
            <a:ext cx="6573789" cy="18722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err="1" smtClean="0">
                <a:solidFill>
                  <a:schemeClr val="tx1"/>
                </a:solidFill>
              </a:rPr>
              <a:t>Алмазовы</a:t>
            </a:r>
            <a:r>
              <a:rPr lang="ru-RU" sz="40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chemeClr val="tx1"/>
                </a:solidFill>
              </a:rPr>
              <a:t>– </a:t>
            </a:r>
            <a:r>
              <a:rPr lang="ru-RU" sz="4000" b="1" dirty="0" smtClean="0">
                <a:solidFill>
                  <a:schemeClr val="tx1"/>
                </a:solidFill>
              </a:rPr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7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y-anna.ucoz.ru/lilac/64e1a466b3e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19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4248" y="5805264"/>
            <a:ext cx="197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АУДИОФРАГМЕНТ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4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71600" y="188640"/>
            <a:ext cx="7200800" cy="72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ДЕНОТАТНЫЙ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5366049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Верочка себя вела два года, пока ее муж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«торжественно проваливал»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экзамены в Академию генерального штаба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428" y="2924944"/>
            <a:ext cx="4270378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отказывала…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6354" y="2924944"/>
            <a:ext cx="4270378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создавала…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3789040"/>
            <a:ext cx="5040559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бывала его…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3" name="Picture 8" descr="http://by-anna.ucoz.ru/lilac/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68" y="3346491"/>
            <a:ext cx="1695361" cy="20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by-anna.ucoz.ru/lilac/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5" y="3306732"/>
            <a:ext cx="1695361" cy="20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 flipH="1">
            <a:off x="4338291" y="908720"/>
            <a:ext cx="233709" cy="13388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499991" y="887367"/>
            <a:ext cx="450073" cy="304568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717479" y="860524"/>
            <a:ext cx="1" cy="40823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502868" y="855317"/>
            <a:ext cx="1" cy="41344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724130" y="908720"/>
            <a:ext cx="1728190" cy="21602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411760" y="908720"/>
            <a:ext cx="1347031" cy="21602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89346" y="1268760"/>
            <a:ext cx="4270378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давала падать…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579758" y="1268760"/>
            <a:ext cx="4543569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поддерживала…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979712" y="2050171"/>
            <a:ext cx="5184575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приучилась встречать…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87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331</Words>
  <Application>Microsoft Office PowerPoint</Application>
  <PresentationFormat>Экран (4:3)</PresentationFormat>
  <Paragraphs>101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Открытый урок литературы в 8а классе</vt:lpstr>
      <vt:lpstr>… – это, где тебя любят. … – это души огонёк. …  – это близкие люди. ….. – это наша реальная обитель, где мы можем быть именно теми, кто мы есть. ….. – это самое ценное, что есть у нас. …. – это совместные праздники, походы, беседы за кружкой чая. … – это место, где тебя не обманут, где тебе спокойно и хорошо, где мы отдыхаем душой.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Морозова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Учетная запись Майкрософт</cp:lastModifiedBy>
  <cp:revision>73</cp:revision>
  <dcterms:created xsi:type="dcterms:W3CDTF">2015-02-20T03:28:29Z</dcterms:created>
  <dcterms:modified xsi:type="dcterms:W3CDTF">2023-03-19T09:32:32Z</dcterms:modified>
</cp:coreProperties>
</file>