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0"/>
  </p:handoutMasterIdLst>
  <p:sldIdLst>
    <p:sldId id="280" r:id="rId2"/>
    <p:sldId id="281" r:id="rId3"/>
    <p:sldId id="282" r:id="rId4"/>
    <p:sldId id="283" r:id="rId5"/>
    <p:sldId id="256" r:id="rId6"/>
    <p:sldId id="257" r:id="rId7"/>
    <p:sldId id="258" r:id="rId8"/>
    <p:sldId id="279" r:id="rId9"/>
    <p:sldId id="260" r:id="rId10"/>
    <p:sldId id="259" r:id="rId11"/>
    <p:sldId id="262" r:id="rId12"/>
    <p:sldId id="261" r:id="rId13"/>
    <p:sldId id="263" r:id="rId14"/>
    <p:sldId id="275" r:id="rId15"/>
    <p:sldId id="264" r:id="rId16"/>
    <p:sldId id="265" r:id="rId17"/>
    <p:sldId id="267" r:id="rId18"/>
    <p:sldId id="276" r:id="rId19"/>
    <p:sldId id="277" r:id="rId20"/>
    <p:sldId id="268" r:id="rId21"/>
    <p:sldId id="278" r:id="rId22"/>
    <p:sldId id="269" r:id="rId23"/>
    <p:sldId id="270" r:id="rId24"/>
    <p:sldId id="271" r:id="rId25"/>
    <p:sldId id="272" r:id="rId26"/>
    <p:sldId id="274" r:id="rId27"/>
    <p:sldId id="273" r:id="rId28"/>
    <p:sldId id="284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3DB62E3-12DC-471E-9A1D-5D0BEA370540}">
          <p14:sldIdLst>
            <p14:sldId id="280"/>
            <p14:sldId id="281"/>
            <p14:sldId id="282"/>
            <p14:sldId id="283"/>
            <p14:sldId id="256"/>
            <p14:sldId id="257"/>
            <p14:sldId id="258"/>
            <p14:sldId id="279"/>
            <p14:sldId id="260"/>
            <p14:sldId id="259"/>
            <p14:sldId id="262"/>
            <p14:sldId id="261"/>
            <p14:sldId id="263"/>
            <p14:sldId id="275"/>
            <p14:sldId id="264"/>
            <p14:sldId id="265"/>
            <p14:sldId id="267"/>
            <p14:sldId id="276"/>
            <p14:sldId id="277"/>
            <p14:sldId id="268"/>
            <p14:sldId id="278"/>
            <p14:sldId id="269"/>
            <p14:sldId id="270"/>
            <p14:sldId id="271"/>
            <p14:sldId id="272"/>
            <p14:sldId id="274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0A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5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9E860-C2FD-4423-9998-78FA3A66131E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BFD95-C120-4D4E-BACE-3160A2FED1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93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307120"/>
      </p:ext>
    </p:extLst>
  </p:cSld>
  <p:clrMapOvr>
    <a:masterClrMapping/>
  </p:clrMapOvr>
  <p:transition spd="slow" advClick="0" advTm="40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287780"/>
      </p:ext>
    </p:extLst>
  </p:cSld>
  <p:clrMapOvr>
    <a:masterClrMapping/>
  </p:clrMapOvr>
  <p:transition spd="slow" advClick="0" advTm="40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532679"/>
      </p:ext>
    </p:extLst>
  </p:cSld>
  <p:clrMapOvr>
    <a:masterClrMapping/>
  </p:clrMapOvr>
  <p:transition spd="slow" advClick="0" advTm="40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6619668"/>
      </p:ext>
    </p:extLst>
  </p:cSld>
  <p:clrMapOvr>
    <a:masterClrMapping/>
  </p:clrMapOvr>
  <p:transition spd="slow" advClick="0" advTm="40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372875"/>
      </p:ext>
    </p:extLst>
  </p:cSld>
  <p:clrMapOvr>
    <a:masterClrMapping/>
  </p:clrMapOvr>
  <p:transition spd="slow" advClick="0" advTm="40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308994"/>
      </p:ext>
    </p:extLst>
  </p:cSld>
  <p:clrMapOvr>
    <a:masterClrMapping/>
  </p:clrMapOvr>
  <p:transition spd="slow" advClick="0" advTm="40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034675"/>
      </p:ext>
    </p:extLst>
  </p:cSld>
  <p:clrMapOvr>
    <a:masterClrMapping/>
  </p:clrMapOvr>
  <p:transition spd="slow" advClick="0" advTm="40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770527"/>
      </p:ext>
    </p:extLst>
  </p:cSld>
  <p:clrMapOvr>
    <a:masterClrMapping/>
  </p:clrMapOvr>
  <p:transition spd="slow" advClick="0" advTm="40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923591"/>
      </p:ext>
    </p:extLst>
  </p:cSld>
  <p:clrMapOvr>
    <a:masterClrMapping/>
  </p:clrMapOvr>
  <p:transition spd="slow" advClick="0" advTm="40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707288"/>
      </p:ext>
    </p:extLst>
  </p:cSld>
  <p:clrMapOvr>
    <a:masterClrMapping/>
  </p:clrMapOvr>
  <p:transition spd="slow" advClick="0" advTm="40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025742"/>
      </p:ext>
    </p:extLst>
  </p:cSld>
  <p:clrMapOvr>
    <a:masterClrMapping/>
  </p:clrMapOvr>
  <p:transition spd="slow" advClick="0" advTm="40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A3D77-1DE6-4EED-A4FB-0FE0531097F0}" type="datetimeFigureOut">
              <a:rPr lang="ru-RU" smtClean="0"/>
              <a:pPr/>
              <a:t>28.03.2016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A793-F325-4960-A913-D7BCBF8AA6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02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0">
    <p:pull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8101f7d222d49f92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j0305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554" y="-718344"/>
            <a:ext cx="18303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20808968">
            <a:off x="6330211" y="294008"/>
            <a:ext cx="74676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800" i="1" dirty="0">
                <a:latin typeface="Monotype Corsiva" panose="03010101010201010101" pitchFamily="66" charset="0"/>
              </a:rPr>
              <a:t>«Учить и </a:t>
            </a:r>
          </a:p>
          <a:p>
            <a:pPr eaLnBrk="1" hangingPunct="1"/>
            <a:r>
              <a:rPr lang="ru-RU" altLang="ru-RU" sz="4800" i="1" dirty="0">
                <a:latin typeface="Monotype Corsiva" panose="03010101010201010101" pitchFamily="66" charset="0"/>
              </a:rPr>
              <a:t>воспитывать </a:t>
            </a:r>
          </a:p>
          <a:p>
            <a:pPr eaLnBrk="1" hangingPunct="1"/>
            <a:r>
              <a:rPr lang="ru-RU" altLang="ru-RU" sz="4800" i="1" dirty="0">
                <a:latin typeface="Monotype Corsiva" panose="03010101010201010101" pitchFamily="66" charset="0"/>
              </a:rPr>
              <a:t>от сердца к </a:t>
            </a:r>
          </a:p>
          <a:p>
            <a:pPr eaLnBrk="1" hangingPunct="1"/>
            <a:r>
              <a:rPr lang="ru-RU" altLang="ru-RU" sz="4800" i="1" dirty="0">
                <a:latin typeface="Monotype Corsiva" panose="03010101010201010101" pitchFamily="66" charset="0"/>
              </a:rPr>
              <a:t>сердцу»</a:t>
            </a:r>
            <a:r>
              <a:rPr lang="ru-RU" altLang="ru-RU" sz="4800" dirty="0">
                <a:latin typeface="Monotype Corsiva" panose="03010101010201010101" pitchFamily="66" charset="0"/>
              </a:rPr>
              <a:t>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 rot="20808968">
            <a:off x="1023921" y="1740066"/>
            <a:ext cx="7467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800" i="1" dirty="0" smtClean="0">
                <a:latin typeface="Monotype Corsiva" panose="03010101010201010101" pitchFamily="66" charset="0"/>
              </a:rPr>
              <a:t>Классный </a:t>
            </a:r>
          </a:p>
          <a:p>
            <a:pPr eaLnBrk="1" hangingPunct="1"/>
            <a:r>
              <a:rPr lang="ru-RU" altLang="ru-RU" sz="4800" i="1" dirty="0" smtClean="0">
                <a:latin typeface="Monotype Corsiva" panose="03010101010201010101" pitchFamily="66" charset="0"/>
              </a:rPr>
              <a:t>руководитель </a:t>
            </a:r>
          </a:p>
          <a:p>
            <a:pPr eaLnBrk="1" hangingPunct="1"/>
            <a:r>
              <a:rPr lang="ru-RU" altLang="ru-RU" sz="4800" i="1" dirty="0" smtClean="0">
                <a:latin typeface="Monotype Corsiva" panose="03010101010201010101" pitchFamily="66" charset="0"/>
              </a:rPr>
              <a:t>Пальма Санчес Н.В.</a:t>
            </a:r>
            <a:endParaRPr lang="ru-RU" altLang="ru-RU" sz="4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361919"/>
      </p:ext>
    </p:extLst>
  </p:cSld>
  <p:clrMapOvr>
    <a:masterClrMapping/>
  </p:clrMapOvr>
  <p:transition spd="slow" advClick="0" advTm="4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25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633 0.24352 L -0.13633 0.24352 C -0.13477 0.24306 -0.12969 0.24144 -0.12735 0.23958 C -0.1263 0.23866 -0.12539 0.2375 -0.12422 0.23681 C -0.12305 0.23611 -0.12175 0.23611 -0.12044 0.23542 C -0.11888 0.23472 -0.11745 0.2338 -0.11589 0.23287 L -0.11367 0.23148 C -0.11289 0.23102 -0.11211 0.23102 -0.11133 0.23009 C -0.10847 0.22662 -0.11003 0.22801 -0.1069 0.22616 C -0.10612 0.22477 -0.10547 0.22292 -0.10456 0.22199 C -0.10235 0.21991 -0.09597 0.21782 -0.09401 0.21667 C -0.09141 0.21505 -0.09154 0.21505 -0.08867 0.21389 C -0.08737 0.21343 -0.08607 0.21319 -0.0849 0.2125 C -0.08333 0.21181 -0.0819 0.21042 -0.08034 0.20995 C -0.07018 0.20741 -0.0793 0.20995 -0.07123 0.20718 C -0.06966 0.20671 -0.06823 0.20648 -0.06667 0.20579 C -0.0625 0.2044 -0.06445 0.2044 -0.0599 0.20324 C -0.05755 0.20255 -0.05534 0.20231 -0.053 0.20185 C -0.05235 0.20139 -0.05156 0.20093 -0.05078 0.20046 C -0.04792 0.19931 -0.04714 0.19954 -0.04466 0.19769 C -0.04362 0.19699 -0.04284 0.19537 -0.04167 0.19514 C -0.03893 0.19421 -0.03607 0.19421 -0.03333 0.19375 C -0.03203 0.19329 -0.03086 0.19282 -0.02956 0.19236 C -0.02474 0.19097 -0.01992 0.19051 -0.01511 0.18981 L -0.01055 0.18704 C -0.0099 0.18657 -0.00912 0.18611 -0.00833 0.18565 C -0.00729 0.18519 -0.00625 0.18495 -0.00534 0.18426 C -0.00378 0.18356 -0.00235 0.18218 -0.00078 0.18171 C 0.00052 0.18125 0.00182 0.18079 0.00299 0.18032 C 0.00377 0.17986 0.00456 0.17917 0.00534 0.17894 C 0.00703 0.17824 0.00885 0.17801 0.01068 0.17755 C 0.01133 0.17708 0.01211 0.17662 0.01289 0.17616 C 0.01419 0.17546 0.01536 0.17431 0.01667 0.17361 C 0.01771 0.17292 0.01875 0.17269 0.01966 0.17222 C 0.02122 0.1713 0.02422 0.16944 0.02422 0.16944 C 0.025 0.16852 0.02565 0.1669 0.02656 0.1669 C 0.03268 0.16597 0.03372 0.1669 0.03789 0.16944 C 0.03867 0.17083 0.03958 0.17199 0.0401 0.17361 C 0.04062 0.17523 0.04088 0.17708 0.04088 0.17894 C 0.04088 0.18264 0.04088 0.18634 0.0401 0.18981 C 0.03919 0.19468 0.03737 0.19815 0.03489 0.20046 C 0.03411 0.20116 0.03333 0.20139 0.03255 0.20185 C 0.03034 0.20486 0.02435 0.21296 0.02278 0.21389 L 0.02044 0.21528 C 0.01849 0.21875 0.0164 0.22315 0.01367 0.22477 L 0.00911 0.22731 C 0.00833 0.22778 0.00755 0.22824 0.00677 0.2287 C 0.00586 0.22963 0.00482 0.23056 0.00377 0.23148 C 0.0026 0.23241 0.00117 0.2331 1.66667E-6 0.23426 C -0.00078 0.23495 -0.00143 0.23634 -0.00222 0.23681 C -0.00417 0.23819 -0.00638 0.23843 -0.00833 0.23958 C -0.0099 0.24051 -0.01133 0.24167 -0.01289 0.24236 C -0.01771 0.24398 -0.01537 0.24306 -0.01966 0.24491 C -0.0207 0.24583 -0.02175 0.24676 -0.02279 0.24769 C -0.02344 0.24815 -0.02435 0.24838 -0.025 0.24907 C -0.03086 0.25417 -0.02383 0.24954 -0.02956 0.25301 C -0.03386 0.2581 -0.02956 0.2537 -0.0349 0.25718 C -0.03737 0.2588 -0.03985 0.26088 -0.04245 0.2625 C -0.04792 0.26574 -0.04102 0.26181 -0.04779 0.26505 C -0.05313 0.26782 -0.0461 0.26505 -0.05378 0.26782 C -0.05456 0.26875 -0.05521 0.26991 -0.05612 0.2706 C -0.05794 0.27222 -0.06029 0.27222 -0.06211 0.27315 C -0.07123 0.27778 -0.06185 0.27477 -0.07201 0.27731 C -0.07708 0.28032 -0.07083 0.27685 -0.07956 0.28009 C -0.08034 0.28032 -0.08112 0.28102 -0.08177 0.28125 C -0.08294 0.28171 -0.08737 0.2831 -0.08867 0.28403 C -0.09024 0.28519 -0.09167 0.28681 -0.09323 0.28796 C -0.09466 0.28912 -0.09623 0.28981 -0.09779 0.29074 C -0.09896 0.29167 -0.10026 0.29259 -0.10156 0.29352 C -0.10235 0.29398 -0.10313 0.29421 -0.10378 0.29491 C -0.10534 0.2963 -0.10677 0.29884 -0.10833 0.30023 C -0.10938 0.30116 -0.11042 0.30185 -0.11133 0.30278 C -0.11784 0.30995 -0.11367 0.30694 -0.11823 0.30972 C -0.11875 0.31088 -0.11927 0.31227 -0.11966 0.31366 C -0.12123 0.31898 -0.12044 0.32199 -0.11966 0.32847 C -0.11953 0.32986 -0.11966 0.33171 -0.11901 0.33264 C -0.11771 0.33426 -0.11445 0.33519 -0.11445 0.33519 C -0.10912 0.33472 -0.10378 0.33472 -0.09857 0.3338 C -0.09766 0.3338 -0.09701 0.33287 -0.09623 0.33264 C -0.09453 0.33148 -0.09271 0.33079 -0.09089 0.32986 C -0.09011 0.3294 -0.08945 0.32894 -0.08867 0.32847 C -0.08555 0.32685 -0.08464 0.32685 -0.08112 0.32569 C -0.08034 0.32523 -0.07956 0.32477 -0.07878 0.32454 C -0.07787 0.32384 -0.07669 0.32384 -0.07578 0.32315 C -0.07474 0.32245 -0.07383 0.3213 -0.07279 0.32037 C -0.07201 0.31991 -0.07123 0.31968 -0.07044 0.31898 C -0.0694 0.31829 -0.06849 0.31713 -0.06745 0.31644 C -0.06602 0.31528 -0.06432 0.31481 -0.06289 0.31366 C -0.05534 0.30833 -0.06263 0.31319 -0.05612 0.30972 C -0.05456 0.3088 -0.05156 0.30694 -0.05156 0.30694 C -0.05078 0.30602 -0.05013 0.30486 -0.04922 0.30417 C -0.04089 0.29884 -0.04583 0.30347 -0.04011 0.30023 C -0.03451 0.29676 -0.04232 0.30116 -0.03255 0.29745 C -0.03073 0.29676 -0.02904 0.2956 -0.02722 0.29491 C -0.0237 0.29329 -0.01849 0.29282 -0.01511 0.29213 C -0.01367 0.29144 -0.00977 0.28958 -0.00833 0.28935 C -0.00326 0.28866 0.00182 0.28843 0.00677 0.28796 C 0.00755 0.28773 0.00833 0.28704 0.00911 0.28681 C 0.01328 0.28472 0.01562 0.28356 0.01966 0.28264 C 0.02578 0.28125 0.02578 0.28194 0.03112 0.28009 C 0.03594 0.27824 0.03229 0.2794 0.03711 0.27593 C 0.03867 0.27477 0.0401 0.27407 0.04167 0.27315 L 0.04401 0.27199 C 0.04492 0.2706 0.04583 0.26898 0.047 0.26782 C 0.04765 0.26713 0.04857 0.2669 0.04922 0.26644 C 0.05495 0.26273 0.05104 0.26481 0.05612 0.2625 C 0.0569 0.26157 0.05742 0.26019 0.05833 0.25972 C 0.06133 0.2581 0.07487 0.25718 0.075 0.25718 C 0.08112 0.25625 0.08711 0.25579 0.09323 0.2544 C 0.09609 0.2537 0.10013 0.25301 0.10312 0.25162 C 0.10456 0.25093 0.10612 0.25 0.10755 0.24907 L 0.10989 0.24769 C 0.11094 0.24815 0.11237 0.24745 0.11289 0.24907 C 0.11341 0.25046 0.11263 0.25278 0.11211 0.2544 C 0.11159 0.25648 0.11081 0.2581 0.10989 0.25972 C 0.1039 0.27037 0.11159 0.25324 0.10534 0.26644 C 0.10469 0.26782 0.10443 0.26944 0.10377 0.2706 C 0.10234 0.27338 0.10052 0.27546 0.09922 0.2787 C 0.09883 0.28009 0.09844 0.28171 0.09778 0.28264 C 0.09687 0.28403 0.0957 0.28449 0.09466 0.28542 C 0.09349 0.28657 0.09219 0.28796 0.09088 0.28935 C 0.08333 0.29792 0.09492 0.28565 0.08568 0.29491 C 0.08021 0.3 0.08372 0.29769 0.07956 0.30023 C 0.07422 0.30671 0.07682 0.30486 0.072 0.30694 C 0.07044 0.30833 0.06888 0.30949 0.06745 0.31088 C 0.06536 0.31296 0.06367 0.3162 0.06133 0.31782 C 0.05794 0.31991 0.0543 0.32106 0.05078 0.32315 C 0.04922 0.32407 0.04778 0.325 0.04622 0.32569 C 0.04492 0.32639 0.04375 0.32662 0.04245 0.32708 C 0.03542 0.33032 0.04531 0.32616 0.03789 0.33125 C 0.03672 0.33194 0.03542 0.33194 0.03411 0.33264 C 0.03307 0.33287 0.03203 0.33333 0.03112 0.3338 C 0.03008 0.33472 0.02903 0.33588 0.02799 0.33657 C 0.02682 0.3375 0.02226 0.33889 0.02122 0.33935 C 0.01354 0.34606 0.02318 0.33819 0.01445 0.34329 C 0.01328 0.34398 0.01237 0.34537 0.01133 0.34606 C 0.00833 0.34792 0.00534 0.34954 0.00221 0.35139 C 0.00078 0.35231 -0.00078 0.35301 -0.00222 0.35417 C -0.00352 0.35509 -0.00469 0.35625 -0.00612 0.35671 C -0.00781 0.35764 -0.00964 0.35764 -0.01133 0.3581 C -0.01263 0.35856 -0.01393 0.35903 -0.01511 0.35949 C -0.02357 0.3669 -0.0155 0.36065 -0.02656 0.3662 C -0.028 0.3669 -0.03789 0.37338 -0.04089 0.37431 C -0.0431 0.375 -0.04544 0.37523 -0.04779 0.37569 C -0.04987 0.37731 -0.05703 0.38287 -0.05912 0.3838 C -0.06159 0.38472 -0.06419 0.38472 -0.06667 0.38519 C -0.06823 0.38588 -0.06966 0.38727 -0.07123 0.38773 C -0.08529 0.39213 -0.07552 0.38681 -0.08177 0.39051 C -0.0832 0.39421 -0.0832 0.39537 -0.08568 0.39722 C -0.08711 0.39838 -0.09024 0.4 -0.09024 0.4 C -0.09206 0.40995 -0.08932 0.39792 -0.09323 0.40671 C -0.0974 0.41597 -0.08972 0.40556 -0.09623 0.41343 C -0.09792 0.42269 -0.09597 0.41111 -0.09779 0.42407 C -0.09792 0.42546 -0.09831 0.42685 -0.09857 0.42824 C -0.09727 0.43472 -0.0987 0.43125 -0.09401 0.43356 C -0.09245 0.43426 -0.09089 0.43542 -0.08945 0.43634 C -0.08867 0.43681 -0.08789 0.4375 -0.08711 0.43773 C -0.07956 0.43958 -0.0836 0.43866 -0.075 0.44028 C -0.06563 0.43981 -0.05638 0.43981 -0.04701 0.43889 C -0.0461 0.43889 -0.04128 0.43681 -0.04011 0.43634 C -0.03945 0.43588 -0.03867 0.43519 -0.03789 0.43495 C -0.03633 0.43426 -0.0349 0.43403 -0.03333 0.43356 C -0.03229 0.43218 -0.03138 0.43056 -0.03034 0.42963 C -0.02943 0.4287 -0.02826 0.4287 -0.02722 0.42824 C -0.02604 0.42778 -0.02474 0.42731 -0.02344 0.42685 C -0.01836 0.42523 -0.01927 0.42616 -0.01511 0.42407 C -0.01172 0.42245 -0.01081 0.42106 -0.00677 0.41736 L -0.00378 0.41481 C -0.00274 0.41389 -0.00182 0.4125 -0.00078 0.41204 L 0.00221 0.41065 C 0.0043 0.4088 0.00651 0.40764 0.00833 0.40532 C 0.00911 0.4044 0.00976 0.40324 0.01068 0.40255 C 0.01237 0.40139 0.01419 0.40069 0.01588 0.4 C 0.02461 0.39583 0.02122 0.39722 0.03255 0.39583 C 0.03333 0.39537 0.03411 0.39514 0.03489 0.39444 C 0.03568 0.39375 0.03633 0.39236 0.03711 0.3919 C 0.03828 0.39097 0.03971 0.39097 0.04088 0.39051 C 0.04167 0.39005 0.04245 0.38935 0.04323 0.38912 C 0.04661 0.38796 0.05364 0.38704 0.0569 0.38634 C 0.05833 0.38611 0.05989 0.38519 0.06133 0.38519 C 0.06745 0.38426 0.07357 0.38426 0.07956 0.3838 C 0.0806 0.3831 0.08398 0.38102 0.08489 0.38102 C 0.0862 0.38102 0.08737 0.38194 0.08867 0.38241 C 0.08919 0.38519 0.09062 0.38773 0.09023 0.39051 C 0.08971 0.39398 0.08919 0.39769 0.08867 0.40116 C 0.08841 0.40255 0.08828 0.40417 0.08789 0.40532 C 0.08698 0.4081 0.08594 0.41065 0.08489 0.41343 C 0.08437 0.41481 0.08372 0.41597 0.08333 0.41736 C 0.08138 0.42593 0.08281 0.42245 0.07956 0.42824 C 0.07825 0.43495 0.07969 0.43032 0.07578 0.43634 C 0.075 0.4375 0.07435 0.43912 0.07357 0.44028 C 0.07252 0.44144 0.07148 0.44213 0.07044 0.44306 C 0.06966 0.44375 0.06901 0.44491 0.06823 0.44583 C 0.06719 0.44676 0.06614 0.44745 0.06523 0.44838 C 0.06432 0.44931 0.0638 0.45046 0.06289 0.45116 C 0.06172 0.45185 0.06042 0.45208 0.05911 0.45255 C 0.05833 0.45301 0.05443 0.45602 0.05299 0.45648 C 0.05156 0.45718 0.05 0.45741 0.04844 0.45787 C 0.03958 0.46111 0.05364 0.45718 0.0401 0.46065 C 0.03945 0.46088 0.03867 0.46157 0.03789 0.46181 C 0.03463 0.46343 0.03216 0.46366 0.02877 0.46458 C 0.02734 0.46505 0.02578 0.46551 0.02422 0.46597 C 0.02305 0.46644 0.02174 0.4669 0.02044 0.46736 C 0.01875 0.46782 0.01693 0.46829 0.0151 0.46852 C 0.01445 0.46898 0.01354 0.46944 0.01289 0.46991 C 0.01211 0.4706 0.01146 0.47222 0.01068 0.47269 C 0.00911 0.47361 0.00755 0.47338 0.00612 0.47407 C 0.00508 0.47431 0.00403 0.47477 0.00299 0.47546 C 0.00156 0.47616 1.66667E-6 0.47708 -0.00156 0.47801 C -0.00274 0.47894 -0.00404 0.48009 -0.00534 0.48079 C -0.00651 0.48148 -0.00781 0.48171 -0.00912 0.48218 C -0.01563 0.48472 -0.0082 0.48264 -0.01888 0.48472 C -0.01966 0.48519 -0.02044 0.48588 -0.02123 0.48611 C -0.02266 0.48681 -0.02435 0.48681 -0.02578 0.4875 C -0.02682 0.48796 -0.02774 0.48958 -0.02878 0.49028 C -0.03073 0.49144 -0.03281 0.4919 -0.0349 0.49282 C -0.03633 0.49375 -0.03789 0.49468 -0.03945 0.4956 C -0.04037 0.49606 -0.04141 0.49653 -0.04245 0.49699 C -0.04323 0.49722 -0.04388 0.49792 -0.04466 0.49838 C -0.04675 0.49931 -0.04883 0.49977 -0.05078 0.50093 C -0.05404 0.50301 -0.05222 0.50208 -0.05612 0.5037 C -0.05755 0.50556 -0.05899 0.50787 -0.06068 0.50903 C -0.0638 0.51134 -0.06693 0.51389 -0.07044 0.51435 L -0.07878 0.51574 C -0.07956 0.5162 -0.08047 0.5162 -0.08112 0.51713 C -0.08229 0.51852 -0.08281 0.5213 -0.08412 0.52245 C -0.08529 0.52361 -0.08659 0.52338 -0.08789 0.52384 C -0.08919 0.52523 -0.0905 0.52662 -0.09167 0.52801 C -0.09245 0.5287 -0.0931 0.52986 -0.09401 0.53056 C -0.09544 0.53171 -0.09857 0.53333 -0.09857 0.53333 C -0.0987 0.53472 -0.09935 0.53588 -0.09922 0.53727 C -0.09909 0.53889 -0.09831 0.54005 -0.09779 0.54144 C -0.09636 0.54444 -0.09505 0.5463 -0.09323 0.54815 C -0.08972 0.55162 -0.09089 0.55023 -0.08711 0.55208 C -0.08633 0.55255 -0.08568 0.55324 -0.0849 0.55347 C -0.08281 0.5544 -0.08073 0.55509 -0.07878 0.55625 C -0.07552 0.5581 -0.07735 0.55718 -0.07344 0.55903 C -0.06511 0.55856 -0.05677 0.55833 -0.04844 0.55764 C -0.0474 0.55741 -0.04649 0.55671 -0.04544 0.55625 C -0.03503 0.55208 -0.04649 0.55718 -0.03945 0.55347 C -0.03841 0.55301 -0.03737 0.55278 -0.03633 0.55208 C -0.03555 0.55185 -0.0349 0.55116 -0.03412 0.55093 C -0.03307 0.55023 -0.03203 0.55023 -0.03112 0.54954 C -0.02995 0.54884 -0.02917 0.54745 -0.028 0.54676 C -0.02604 0.5456 -0.02201 0.54398 -0.02201 0.54398 C -0.01354 0.53657 -0.02422 0.5456 -0.01589 0.54005 C -0.01485 0.53935 -0.0138 0.53843 -0.01289 0.53727 C -0.01211 0.53657 -0.01146 0.53519 -0.01055 0.53472 C -0.00912 0.5338 -0.00755 0.5338 -0.00612 0.53333 C -0.00508 0.53241 -0.00404 0.53125 -0.003 0.53056 C 0.00143 0.52731 0.00065 0.52847 0.00456 0.52662 C 0.00794 0.52477 0.00586 0.52523 0.00989 0.52384 C 0.01432 0.52222 0.01562 0.52245 0.02044 0.5213 C 0.022 0.52083 0.02344 0.52037 0.025 0.51991 C 0.03112 0.52037 0.03711 0.52037 0.04323 0.5213 C 0.04453 0.5213 0.04909 0.52292 0.05078 0.52384 C 0.05208 0.52454 0.05325 0.52593 0.05456 0.52662 C 0.05625 0.52731 0.05807 0.52755 0.05989 0.52801 L 0.06445 0.53056 C 0.06523 0.53102 0.06588 0.53171 0.06667 0.53194 C 0.06797 0.53241 0.06927 0.53264 0.07044 0.53333 C 0.07122 0.53356 0.072 0.53449 0.07278 0.53472 C 0.07825 0.53588 0.08385 0.53634 0.08945 0.53727 C 0.09401 0.53819 0.09648 0.53843 0.10078 0.54005 C 0.10482 0.54144 0.10469 0.54144 0.10312 0.54144 L 0.1069 0.54398 L 0.1069 0.54398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7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ntr" presetSubtype="0" fill="hold" nodeType="withEffect">
                                  <p:stCondLst>
                                    <p:cond delay="18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7" presetClass="entr" presetSubtype="0" fill="hold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ntr" presetSubtype="0" fill="hold" nodeType="withEffect">
                                  <p:stCondLst>
                                    <p:cond delay="23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01558"/>
            <a:ext cx="4435315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579778"/>
            <a:ext cx="4435315" cy="295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972783" y="972766"/>
            <a:ext cx="4880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Новогодняя игра против </a:t>
            </a:r>
          </a:p>
          <a:p>
            <a:pPr algn="ctr"/>
            <a:r>
              <a:rPr lang="ru-RU" sz="4400" b="1" i="1" dirty="0" smtClean="0"/>
              <a:t>родителей!</a:t>
            </a:r>
            <a:endParaRPr lang="ru-RU" sz="4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62" y="3574379"/>
            <a:ext cx="4443413" cy="2962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4860056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01558"/>
            <a:ext cx="4435315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579778"/>
            <a:ext cx="4435315" cy="2956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11693" y="454711"/>
            <a:ext cx="48808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Летние, зимние, весенние</a:t>
            </a:r>
          </a:p>
          <a:p>
            <a:pPr algn="ctr"/>
            <a:r>
              <a:rPr lang="ru-RU" sz="4400" b="1" i="1" dirty="0" smtClean="0"/>
              <a:t>и</a:t>
            </a:r>
          </a:p>
          <a:p>
            <a:pPr algn="ctr"/>
            <a:r>
              <a:rPr lang="ru-RU" sz="4400" b="1" i="1" dirty="0" smtClean="0"/>
              <a:t> осенние сборы!</a:t>
            </a:r>
            <a:endParaRPr lang="ru-RU" sz="4400" b="1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01559"/>
            <a:ext cx="4430263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3" y="3579776"/>
            <a:ext cx="5256670" cy="295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3578901"/>
            <a:ext cx="4436627" cy="295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898382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4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38" y="330740"/>
            <a:ext cx="937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Наши мероприятия!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3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01" y="1750979"/>
            <a:ext cx="7015577" cy="4675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356956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1691" y="1184285"/>
            <a:ext cx="4880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Школьные</a:t>
            </a:r>
          </a:p>
          <a:p>
            <a:pPr algn="ctr"/>
            <a:r>
              <a:rPr lang="ru-RU" sz="4400" b="1" i="1" dirty="0" smtClean="0"/>
              <a:t>мероприятия</a:t>
            </a:r>
            <a:endParaRPr lang="ru-RU" sz="44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01559"/>
            <a:ext cx="4430880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59" y="3608961"/>
            <a:ext cx="4435311" cy="29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608961"/>
            <a:ext cx="4435311" cy="29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01559"/>
            <a:ext cx="4411923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59" y="3608960"/>
            <a:ext cx="4433541" cy="295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731" y="3608959"/>
            <a:ext cx="4435313" cy="2956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3052947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1691" y="1184285"/>
            <a:ext cx="4880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Батутный парк</a:t>
            </a:r>
          </a:p>
          <a:p>
            <a:pPr algn="ctr"/>
            <a:r>
              <a:rPr lang="ru-RU" sz="4400" b="1" i="1" dirty="0" smtClean="0"/>
              <a:t>«Небо»</a:t>
            </a:r>
            <a:endParaRPr lang="ru-RU" sz="4400" b="1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01559"/>
            <a:ext cx="4430880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459" y="3608961"/>
            <a:ext cx="4435311" cy="29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608961"/>
            <a:ext cx="4435311" cy="29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205386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11691" y="1184285"/>
            <a:ext cx="48808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«Классный» пейнтбол</a:t>
            </a:r>
            <a:endParaRPr lang="ru-RU" sz="4400" b="1" i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17" y="3608961"/>
            <a:ext cx="4435311" cy="2956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5" y="301559"/>
            <a:ext cx="4430059" cy="295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25" y="3608961"/>
            <a:ext cx="5319996" cy="299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779" y="3608961"/>
            <a:ext cx="4761620" cy="299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2193096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9864" y="590898"/>
            <a:ext cx="53185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Экскурсия</a:t>
            </a:r>
          </a:p>
          <a:p>
            <a:pPr algn="ctr"/>
            <a:r>
              <a:rPr lang="ru-RU" sz="4400" b="1" i="1" dirty="0"/>
              <a:t>н</a:t>
            </a:r>
            <a:r>
              <a:rPr lang="ru-RU" sz="4400" b="1" i="1" dirty="0" smtClean="0"/>
              <a:t>а Небоскребы</a:t>
            </a:r>
          </a:p>
          <a:p>
            <a:pPr algn="ctr"/>
            <a:r>
              <a:rPr lang="ru-RU" sz="4400" b="1" i="1" dirty="0" smtClean="0"/>
              <a:t>«Москва-Сити»</a:t>
            </a:r>
            <a:endParaRPr lang="ru-RU" sz="4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3485337"/>
            <a:ext cx="4812030" cy="320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" y="86817"/>
            <a:ext cx="4812030" cy="320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80" y="3485337"/>
            <a:ext cx="4813412" cy="3208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9739024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692312" y="1573391"/>
            <a:ext cx="5318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Боулинг</a:t>
            </a:r>
            <a:endParaRPr lang="ru-RU" sz="4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08" y="3521412"/>
            <a:ext cx="4586591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6" y="3521412"/>
            <a:ext cx="4586591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6" y="252919"/>
            <a:ext cx="4571999" cy="30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941319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38533" y="1230491"/>
            <a:ext cx="53185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Музей</a:t>
            </a:r>
          </a:p>
          <a:p>
            <a:pPr algn="ctr"/>
            <a:r>
              <a:rPr lang="ru-RU" sz="4400" b="1" i="1" dirty="0" smtClean="0"/>
              <a:t>кафедры зоологии</a:t>
            </a:r>
            <a:endParaRPr lang="ru-RU" sz="4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7" y="3521411"/>
            <a:ext cx="4069404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6" y="252918"/>
            <a:ext cx="406940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550" y="3521411"/>
            <a:ext cx="4076970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5580586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38533" y="1230491"/>
            <a:ext cx="53185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Сдача </a:t>
            </a:r>
          </a:p>
          <a:p>
            <a:pPr algn="ctr"/>
            <a:r>
              <a:rPr lang="ru-RU" sz="4400" b="1" i="1" dirty="0" smtClean="0"/>
              <a:t>нормативов</a:t>
            </a:r>
            <a:endParaRPr lang="ru-RU" sz="4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7" y="3521411"/>
            <a:ext cx="4069404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6" y="252918"/>
            <a:ext cx="4069404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7" y="252918"/>
            <a:ext cx="4572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5" y="3521411"/>
            <a:ext cx="4587247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987" y="3521411"/>
            <a:ext cx="4587247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579908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4"/>
          <p:cNvSpPr>
            <a:spLocks noChangeArrowheads="1" noChangeShapeType="1" noTextEdit="1"/>
          </p:cNvSpPr>
          <p:nvPr/>
        </p:nvSpPr>
        <p:spPr bwMode="auto">
          <a:xfrm>
            <a:off x="2018169" y="1524000"/>
            <a:ext cx="29337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1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769" y="304800"/>
            <a:ext cx="2127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5"/>
          <p:cNvSpPr>
            <a:spLocks noChangeArrowheads="1" noChangeShapeType="1" noTextEdit="1"/>
          </p:cNvSpPr>
          <p:nvPr/>
        </p:nvSpPr>
        <p:spPr bwMode="auto">
          <a:xfrm>
            <a:off x="5904369" y="1752600"/>
            <a:ext cx="194468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9" descr="j0406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369" y="3124200"/>
            <a:ext cx="26590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j04043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90"/>
          <a:stretch>
            <a:fillRect/>
          </a:stretch>
        </p:blipFill>
        <p:spPr bwMode="auto">
          <a:xfrm>
            <a:off x="7809369" y="304800"/>
            <a:ext cx="23558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6"/>
          <p:cNvSpPr>
            <a:spLocks noChangeArrowheads="1" noChangeShapeType="1" noTextEdit="1"/>
          </p:cNvSpPr>
          <p:nvPr/>
        </p:nvSpPr>
        <p:spPr bwMode="auto">
          <a:xfrm>
            <a:off x="6818769" y="3429000"/>
            <a:ext cx="2160588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8" name="WordArt 17"/>
          <p:cNvSpPr>
            <a:spLocks noChangeArrowheads="1" noChangeShapeType="1" noTextEdit="1"/>
          </p:cNvSpPr>
          <p:nvPr/>
        </p:nvSpPr>
        <p:spPr bwMode="auto">
          <a:xfrm>
            <a:off x="7428369" y="4495800"/>
            <a:ext cx="2160588" cy="379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 descr="j04061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113" y="354571"/>
            <a:ext cx="1752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j040428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569" y="3276600"/>
            <a:ext cx="2667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80369" y="3598148"/>
            <a:ext cx="2819400" cy="92333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3399FF"/>
            </a:solidFill>
          </a:ln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Кто я?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42569" y="4953000"/>
            <a:ext cx="36576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наблюдатель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89569" y="4953000"/>
            <a:ext cx="27432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товарищ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95069" y="2274102"/>
            <a:ext cx="2743200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участник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0869" y="1786826"/>
            <a:ext cx="3124200" cy="74815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kern="1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советник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84769" y="2209800"/>
            <a:ext cx="36576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руководитель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846969" y="5486400"/>
            <a:ext cx="4572000" cy="110799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6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cs typeface="Arial" charset="0"/>
              </a:rPr>
              <a:t>учитель</a:t>
            </a:r>
          </a:p>
        </p:txBody>
      </p:sp>
    </p:spTree>
    <p:extLst>
      <p:ext uri="{BB962C8B-B14F-4D97-AF65-F5344CB8AC3E}">
        <p14:creationId xmlns:p14="http://schemas.microsoft.com/office/powerpoint/2010/main" val="2571225623"/>
      </p:ext>
    </p:extLst>
  </p:cSld>
  <p:clrMapOvr>
    <a:masterClrMapping/>
  </p:clrMapOvr>
  <p:transition spd="slow" advClick="0" advTm="4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53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3414" y="1815018"/>
            <a:ext cx="514925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Большой компанией</a:t>
            </a:r>
          </a:p>
          <a:p>
            <a:pPr algn="ctr"/>
            <a:r>
              <a:rPr lang="ru-RU" sz="4400" b="1" i="1" dirty="0"/>
              <a:t>в</a:t>
            </a:r>
            <a:endParaRPr lang="ru-RU" sz="4400" b="1" i="1" dirty="0" smtClean="0"/>
          </a:p>
          <a:p>
            <a:pPr algn="ctr"/>
            <a:r>
              <a:rPr lang="ru-RU" sz="4400" b="1" i="1" dirty="0" smtClean="0"/>
              <a:t>большое кино!</a:t>
            </a:r>
            <a:endParaRPr lang="ru-RU" sz="44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36" y="3521412"/>
            <a:ext cx="4586591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36" y="291019"/>
            <a:ext cx="4571999" cy="304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2" y="291019"/>
            <a:ext cx="6365564" cy="63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85689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67987" y="410720"/>
            <a:ext cx="5318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Обслуживание игр </a:t>
            </a:r>
            <a:endParaRPr lang="ru-RU" sz="4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7" y="3521411"/>
            <a:ext cx="4069404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95" y="3521411"/>
            <a:ext cx="4587247" cy="3057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4" y="1419225"/>
            <a:ext cx="6886909" cy="5165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178696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4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38" y="330740"/>
            <a:ext cx="937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Наши турниры!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3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1750979"/>
            <a:ext cx="7010552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2109056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41" y="5720268"/>
            <a:ext cx="9717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Турнир «Весенние ласточки»</a:t>
            </a:r>
            <a:endParaRPr lang="ru-RU" sz="4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04825"/>
            <a:ext cx="7372351" cy="491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72154519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41" y="5720268"/>
            <a:ext cx="9717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Турнир в </a:t>
            </a:r>
            <a:r>
              <a:rPr lang="ru-RU" sz="4400" b="1" i="1" dirty="0" err="1" smtClean="0"/>
              <a:t>г.Калуга</a:t>
            </a:r>
            <a:endParaRPr lang="ru-RU" sz="4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04825"/>
            <a:ext cx="7372351" cy="491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74303"/>
            <a:ext cx="8784298" cy="4945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499811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41" y="5720268"/>
            <a:ext cx="9717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Турнир в </a:t>
            </a:r>
            <a:r>
              <a:rPr lang="ru-RU" sz="4400" b="1" i="1" dirty="0" err="1" smtClean="0"/>
              <a:t>г.Рыбинск</a:t>
            </a:r>
            <a:endParaRPr lang="ru-RU" sz="4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04825"/>
            <a:ext cx="7372351" cy="491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32847"/>
            <a:ext cx="7705725" cy="513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53835780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41" y="5720268"/>
            <a:ext cx="9717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Турнир Перельмана</a:t>
            </a:r>
            <a:endParaRPr lang="ru-RU" sz="4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432847"/>
            <a:ext cx="6849534" cy="513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7100539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8841" y="5720268"/>
            <a:ext cx="9717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Турнир в г. Бор</a:t>
            </a:r>
            <a:endParaRPr lang="ru-RU" sz="4400" b="1" i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504825"/>
            <a:ext cx="7372351" cy="4914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32847"/>
            <a:ext cx="7705725" cy="513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" y="432847"/>
            <a:ext cx="7705725" cy="5137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2234897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7" descr="8101f7d222d49f92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j0305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43" y="27267"/>
            <a:ext cx="18303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 rot="20808968">
            <a:off x="1062910" y="1338785"/>
            <a:ext cx="450909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i="1" dirty="0" smtClean="0">
                <a:latin typeface="Monotype Corsiva" panose="03010101010201010101" pitchFamily="66" charset="0"/>
              </a:rPr>
              <a:t>Мои дети на глазах повзрослели, выросли. С ними я пополнила свой опыт воспитательной работы. 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 rot="20808968">
            <a:off x="6391001" y="1037096"/>
            <a:ext cx="28547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5400" i="1" dirty="0" smtClean="0">
                <a:latin typeface="Monotype Corsiva" panose="03010101010201010101" pitchFamily="66" charset="0"/>
              </a:rPr>
              <a:t>Спасибо за внимание.</a:t>
            </a:r>
            <a:endParaRPr lang="ru-RU" altLang="ru-RU" sz="5400" dirty="0">
              <a:latin typeface="Monotype Corsiva" panose="03010101010201010101" pitchFamily="66" charset="0"/>
            </a:endParaRPr>
          </a:p>
        </p:txBody>
      </p:sp>
      <p:pic>
        <p:nvPicPr>
          <p:cNvPr id="7" name="Picture 2" descr="j0305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660" y="27267"/>
            <a:ext cx="18303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j03055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075781" y="2535269"/>
            <a:ext cx="18303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1388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0" presetClass="path" presetSubtype="0" accel="50400" decel="49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221 0.17385 L -0.15221 0.17408 C -0.12839 0.18311 -0.14544 0.17801 -0.10026 0.17663 C -0.09961 0.17616 -0.09883 0.17547 -0.09805 0.17524 C -0.09544 0.17431 -0.08685 0.17292 -0.08464 0.17246 C -0.08008 0.16713 -0.08529 0.17246 -0.07799 0.16852 C -0.07695 0.16806 -0.07604 0.16667 -0.075 0.16598 C -0.07383 0.16528 -0.07253 0.16505 -0.07135 0.16459 C -0.07005 0.16413 -0.06745 0.16297 -0.06615 0.16204 C -0.0651 0.16112 -0.06419 0.16019 -0.06315 0.15926 C -0.0595 0.15649 -0.05716 0.15579 -0.05352 0.15139 C -0.04805 0.14491 -0.05495 0.15278 -0.04831 0.14607 C -0.04753 0.14538 -0.04687 0.14422 -0.04609 0.14352 C -0.04518 0.14283 -0.04414 0.1426 -0.0431 0.14213 C -0.04206 0.14121 -0.04115 0.14028 -0.0401 0.13959 C -0.03724 0.1375 -0.03216 0.13727 -0.02969 0.13681 C -0.02344 0.13403 -0.02969 0.13658 -0.01862 0.13426 C -0.01706 0.13403 -0.01562 0.13334 -0.01419 0.13288 C -0.01172 0.13241 -0.00911 0.13218 -0.00677 0.13172 C -0.00547 0.13125 -0.0043 0.13056 -0.00299 0.13033 C -0.00078 0.12987 0.00143 0.1294 0.00365 0.12894 C 0.01354 0.12732 0.01563 0.12732 0.02669 0.12639 C 0.03398 0.12315 0.02422 0.12709 0.03789 0.12362 C 0.04036 0.12315 0.04284 0.122 0.04531 0.12107 C 0.04648 0.12061 0.04779 0.12014 0.04896 0.11968 L 0.05495 0.11852 C 0.05573 0.11806 0.05638 0.11737 0.05716 0.11713 C 0.05833 0.11667 0.05964 0.11667 0.06094 0.11575 C 0.06172 0.11528 0.06224 0.11366 0.06315 0.1132 C 0.06458 0.11227 0.06602 0.11227 0.06758 0.11181 C 0.07005 0.10926 0.07266 0.10695 0.075 0.10394 C 0.07604 0.10255 0.07695 0.10116 0.078 0.1 C 0.07982 0.09792 0.0819 0.09653 0.08385 0.09468 C 0.08542 0.09329 0.08672 0.09167 0.08841 0.09075 C 0.09583 0.08635 0.08425 0.09306 0.09362 0.08797 C 0.09505 0.08727 0.09648 0.08635 0.09805 0.08542 L 0.10026 0.08403 C 0.10104 0.08357 0.10169 0.08311 0.10247 0.08288 C 0.10365 0.08241 0.10495 0.08172 0.10612 0.08149 C 0.10885 0.08079 0.11159 0.08056 0.11432 0.0801 C 0.1151 0.07963 0.11576 0.07917 0.11654 0.07894 C 0.11953 0.07778 0.12253 0.07686 0.12552 0.07616 C 0.12969 0.07547 0.13216 0.07524 0.13594 0.07362 C 0.13659 0.07315 0.13737 0.07269 0.13815 0.07223 C 0.13333 0.06945 0.13659 0.07038 0.12852 0.07616 L 0.12474 0.07894 C 0.12396 0.0801 0.12331 0.08172 0.12253 0.08288 C 0.12031 0.08612 0.11784 0.08727 0.1151 0.08936 C 0.11406 0.09121 0.11328 0.09329 0.11211 0.09468 C 0.10859 0.09908 0.10482 0.10301 0.10104 0.10649 C 0.09531 0.11181 0.08906 0.11575 0.08385 0.12246 C 0.06901 0.14167 0.07878 0.13033 0.05339 0.15278 C 0.05052 0.15533 0.04766 0.15857 0.04453 0.16065 C 0.03971 0.16413 0.02604 0.17315 0.02083 0.17778 C 0.01875 0.17963 0.0168 0.18149 0.01484 0.18311 C 0.01315 0.1845 0.01133 0.18565 0.00964 0.18704 C 0.00833 0.1882 0.00716 0.18982 0.00586 0.19098 C 0.00443 0.19237 0.00286 0.19352 0.00143 0.19491 C -0.00026 0.19676 -0.00195 0.19885 -0.00378 0.20024 C -0.00859 0.2044 -0.01354 0.20857 -0.01862 0.21227 C -0.02682 0.21806 -0.04167 0.22894 -0.04909 0.23195 C -0.05221 0.23334 -0.05547 0.23426 -0.05872 0.23588 C -0.07331 0.24352 -0.06107 0.23982 -0.072 0.2426 C -0.07357 0.24329 -0.075 0.24445 -0.07656 0.24514 C -0.07773 0.24584 -0.07904 0.24607 -0.08021 0.24653 C -0.08125 0.24676 -0.08216 0.24746 -0.0832 0.24769 C -0.0845 0.24908 -0.08555 0.2507 -0.08698 0.25186 C -0.08815 0.25255 -0.08932 0.25301 -0.09062 0.25301 C -0.09935 0.25394 -0.10794 0.25394 -0.11667 0.2544 C -0.12031 0.25487 -0.12409 0.2551 -0.12773 0.25579 C -0.12995 0.25625 -0.13086 0.25811 -0.13216 0.26088 C -0.13281 0.26227 -0.13307 0.26389 -0.13372 0.26505 C -0.13437 0.26598 -0.13516 0.26667 -0.13594 0.2676 C -0.1349 0.26852 -0.13411 0.26991 -0.13294 0.27014 C -0.12292 0.27385 -0.10026 0.26922 -0.09583 0.26899 C -0.09284 0.26737 -0.08594 0.26343 -0.08242 0.26227 C -0.08021 0.26158 -0.07799 0.26135 -0.07578 0.26088 C -0.07409 0.26019 -0.07227 0.25926 -0.07057 0.25834 C -0.06914 0.25764 -0.06771 0.25649 -0.06615 0.25579 C -0.06471 0.2551 -0.06315 0.25487 -0.06172 0.2544 C -0.05638 0.25139 -0.06289 0.25533 -0.05651 0.25047 C -0.05391 0.24838 -0.05378 0.24931 -0.05052 0.24769 C -0.04505 0.24514 -0.04674 0.24468 -0.04089 0.2426 C -0.03919 0.2419 -0.03737 0.24167 -0.03568 0.24121 C -0.03424 0.24028 -0.03268 0.23913 -0.03125 0.23866 C -0.02878 0.2375 -0.02383 0.23588 -0.02383 0.23612 C -0.02005 0.23149 -0.02279 0.23403 -0.01706 0.23195 C -0.00911 0.22917 -0.02148 0.23218 -0.00742 0.2294 C -0.00599 0.22848 -0.00456 0.22732 -0.00299 0.22663 C 0.00078 0.22477 0.00495 0.22477 0.00885 0.22408 C 0.02214 0.21621 0.00221 0.22732 0.02005 0.22014 C 0.02109 0.21968 0.02201 0.21806 0.02305 0.21737 C 0.02513 0.21621 0.02747 0.21575 0.02969 0.21482 C 0.03776 0.21158 0.02839 0.21528 0.0349 0.21227 C 0.03685 0.21112 0.0388 0.21019 0.04089 0.2095 C 0.04232 0.20903 0.04388 0.2088 0.04531 0.20811 C 0.04675 0.20741 0.04831 0.20649 0.04974 0.20556 C 0.05091 0.20463 0.05221 0.20348 0.05339 0.20301 C 0.05521 0.20209 0.0569 0.20209 0.05859 0.20163 C 0.06263 0.19815 0.06341 0.19676 0.0668 0.19491 C 0.06784 0.19445 0.06875 0.19422 0.06979 0.19375 C 0.07344 0.18936 0.07057 0.1919 0.07578 0.18982 C 0.07786 0.18889 0.07969 0.18704 0.08164 0.18565 C 0.08268 0.18519 0.08359 0.18496 0.08464 0.1845 C 0.08568 0.18311 0.08646 0.18149 0.08763 0.18056 C 0.08854 0.17963 0.08958 0.17963 0.09063 0.17917 C 0.09128 0.17871 0.09206 0.17801 0.09284 0.17778 C 0.09479 0.17732 0.09675 0.17709 0.0987 0.17663 C 0.10026 0.17616 0.10169 0.1757 0.10326 0.17524 C 0.10938 0.17084 0.10443 0.17362 0.11211 0.1713 C 0.11315 0.17084 0.11406 0.17038 0.1151 0.16991 C 0.12135 0.1676 0.11927 0.16945 0.12695 0.16598 C 0.12852 0.16528 0.13073 0.16436 0.13216 0.16343 C 0.1332 0.1625 0.13411 0.16112 0.13516 0.16065 C 0.13685 0.15996 0.13867 0.15973 0.14036 0.15926 L 0.15378 0.16065 C 0.15495 0.16135 0.15156 0.1632 0.15078 0.16459 C 0.14987 0.16621 0.14948 0.16852 0.14857 0.16991 C 0.14557 0.17385 0.14362 0.17408 0.14036 0.17524 C 0.13672 0.17963 0.13789 0.17825 0.13216 0.18311 C 0.12995 0.18496 0.12773 0.18681 0.12552 0.18843 C 0.12409 0.18936 0.12253 0.19005 0.12109 0.19098 C 0.10964 0.19838 0.12591 0.18866 0.11289 0.1963 C 0.11211 0.19723 0.11146 0.19815 0.11068 0.19885 C 0.1069 0.20232 0.10703 0.20139 0.10326 0.20301 C 0.10117 0.20371 0.09922 0.20463 0.09727 0.20556 C 0.08477 0.21158 0.10039 0.20556 0.07643 0.21343 L 0.06836 0.21621 C 0.05013 0.22963 0.06836 0.21737 0.05117 0.22547 C 0.04818 0.22686 0.04531 0.2294 0.04232 0.23056 C 0.03698 0.23288 0.03125 0.23311 0.02591 0.23588 L 0.02083 0.23866 C 0.01875 0.23959 0.0168 0.24028 0.01484 0.24121 C 0.01328 0.2419 0.01185 0.24306 0.01042 0.24375 C 0.00247 0.24723 0.00911 0.24237 -0.00078 0.24769 C -0.0026 0.24885 -0.00417 0.25047 -0.00599 0.25186 C -0.00742 0.25278 -0.00898 0.25348 -0.01042 0.2544 C -0.01146 0.2551 -0.01237 0.25625 -0.01341 0.25695 C -0.01484 0.25811 -0.01641 0.2588 -0.01784 0.25973 C -0.01862 0.26019 -0.0194 0.26019 -0.02005 0.26088 C -0.02161 0.26274 -0.02279 0.26551 -0.02448 0.26621 C -0.02604 0.2669 -0.02825 0.26783 -0.02969 0.26899 C -0.03073 0.26968 -0.03164 0.27084 -0.03268 0.27153 C -0.03398 0.27246 -0.03529 0.27315 -0.03646 0.27431 C -0.03724 0.275 -0.03789 0.27616 -0.03867 0.27686 C -0.03932 0.27755 -0.04336 0.28033 -0.04453 0.28079 C -0.04583 0.28125 -0.047 0.28172 -0.04831 0.28218 C -0.05026 0.2845 -0.05117 0.28565 -0.05352 0.2875 C -0.05495 0.28843 -0.05651 0.28913 -0.05794 0.29005 C -0.05924 0.29075 -0.06042 0.2919 -0.06172 0.2926 C -0.06315 0.29352 -0.06471 0.29422 -0.06615 0.29538 C -0.07266 0.3 -0.06523 0.29607 -0.07279 0.3007 C -0.07799 0.30371 -0.07357 0.3 -0.07956 0.30325 C -0.08073 0.30394 -0.0819 0.3051 -0.0832 0.30579 C -0.08971 0.30973 -0.08203 0.30371 -0.09062 0.30973 C -0.09414 0.31227 -0.09336 0.3132 -0.09727 0.31505 C -0.09883 0.31575 -0.10026 0.31598 -0.10182 0.31644 C -0.1043 0.31783 -0.10417 0.31806 -0.10703 0.31899 C -0.1082 0.31945 -0.1095 0.31991 -0.11068 0.32038 C -0.11224 0.32107 -0.11367 0.32223 -0.1151 0.32315 L -0.11732 0.32431 C -0.11888 0.32616 -0.12122 0.32663 -0.12187 0.32963 C -0.12214 0.33102 -0.122 0.33264 -0.12253 0.33357 C -0.12357 0.33542 -0.12513 0.33588 -0.1263 0.3375 C -0.1375 0.35394 -0.12643 0.34028 -0.13294 0.34815 C -0.1332 0.34954 -0.13372 0.35047 -0.13372 0.35186 C -0.13372 0.35325 -0.13372 0.35602 -0.13294 0.35602 C -0.12682 0.35695 -0.12057 0.35487 -0.11445 0.35463 C -0.11172 0.35417 -0.10898 0.35394 -0.10625 0.35325 C -0.10521 0.35325 -0.1043 0.35232 -0.10325 0.35186 C -0.10078 0.35116 -0.09831 0.35116 -0.09583 0.35047 C -0.09414 0.34977 -0.09245 0.34885 -0.09062 0.34815 C -0.08893 0.34746 -0.08711 0.34746 -0.08542 0.34676 C -0.08411 0.34607 -0.08294 0.34468 -0.08177 0.34399 C -0.07656 0.34075 -0.0776 0.34167 -0.072 0.33889 C -0.07057 0.33797 -0.06914 0.33658 -0.06758 0.33635 C -0.06615 0.33565 -0.06458 0.33542 -0.06315 0.33496 C -0.06211 0.3345 -0.0612 0.33403 -0.06016 0.33357 C -0.05651 0.33218 -0.05716 0.33288 -0.0543 0.33102 C -0.05247 0.32987 -0.04922 0.32755 -0.04753 0.3257 C -0.04648 0.32454 -0.0457 0.32246 -0.04453 0.32176 C -0.04271 0.32038 -0.04062 0.32014 -0.03867 0.31899 C -0.03685 0.31806 -0.03529 0.31598 -0.03346 0.31505 C -0.03177 0.31436 -0.02995 0.31436 -0.02825 0.31389 C -0.02435 0.31227 -0.02227 0.31042 -0.01862 0.30857 C -0.01758 0.30811 -0.01667 0.30764 -0.01562 0.30718 C -0.01406 0.30649 -0.01133 0.30602 -0.00964 0.30463 C -0.00885 0.30394 -0.00833 0.30255 -0.00742 0.30186 C -0.00534 0.30024 -0.00286 0.29977 -0.00078 0.29792 C 0.00026 0.297 0.00117 0.29607 0.00221 0.29538 C 0.00365 0.29422 0.00586 0.29329 0.00742 0.2926 C 0.01432 0.28542 0.00781 0.29121 0.01849 0.28612 C 0.02122 0.28473 0.02435 0.28149 0.02669 0.2794 C 0.03268 0.27454 0.02813 0.27871 0.03411 0.27547 C 0.03646 0.27431 0.03854 0.27176 0.04089 0.27153 C 0.05443 0.26991 0.04831 0.27084 0.05938 0.26899 C 0.06068 0.26852 0.06185 0.26806 0.06315 0.2676 C 0.0681 0.26551 0.06211 0.26667 0.06979 0.26505 C 0.07539 0.26389 0.08372 0.26297 0.08906 0.26227 C 0.09089 0.26181 0.09258 0.26181 0.09427 0.26088 C 0.09583 0.26042 0.09727 0.2588 0.0987 0.25834 C 0.10365 0.25695 0.10872 0.25672 0.11367 0.25579 C 0.12344 0.25371 0.1181 0.25463 0.12995 0.25301 C 0.13125 0.25255 0.13242 0.25209 0.13372 0.25186 C 0.13633 0.25116 0.13906 0.25093 0.1418 0.25047 C 0.14401 0.25 0.14622 0.24954 0.14857 0.24908 C 0.14948 0.24862 0.15052 0.24838 0.15143 0.24769 C 0.15247 0.247 0.15339 0.24584 0.15443 0.24514 C 0.15638 0.24399 0.16042 0.2426 0.16042 0.24283 C 0.16159 0.24121 0.16276 0.23982 0.16406 0.23866 C 0.16484 0.23797 0.16641 0.23588 0.16641 0.23727 C 0.16641 0.23889 0.16237 0.24098 0.16185 0.24121 C 0.15716 0.2551 0.16211 0.2419 0.15742 0.25186 C 0.1569 0.25301 0.15651 0.25463 0.15599 0.25579 C 0.15482 0.25764 0.15339 0.25903 0.15221 0.26088 C 0.15091 0.26297 0.15 0.26598 0.14857 0.2676 C 0.14648 0.26991 0.14401 0.27084 0.1418 0.27292 C 0.13945 0.27524 0.13737 0.27825 0.13516 0.28079 C 0.11771 0.29977 0.1375 0.27778 0.12331 0.29144 C 0.12175 0.29283 0.12044 0.29514 0.11875 0.29653 C 0.11745 0.29792 0.11576 0.29815 0.11432 0.29931 C 0.11276 0.30047 0.11146 0.30209 0.1099 0.30325 C 0.10846 0.3044 0.1069 0.30463 0.10547 0.30579 C 0.09935 0.31135 0.10065 0.3125 0.09505 0.31644 C 0.09336 0.3176 0.09154 0.31806 0.08984 0.31899 C 0.07891 0.32547 0.08906 0.3213 0.07643 0.3257 C 0.07357 0.32778 0.0707 0.33079 0.06758 0.33218 C 0.06276 0.33473 0.05768 0.33588 0.05273 0.3375 C 0.04206 0.34098 0.03607 0.34098 0.02448 0.34283 C 0.01615 0.34399 0.01732 0.34399 0.00964 0.34538 C -0.00378 0.35116 0.01146 0.34514 -0.00299 0.34954 C -0.00378 0.34977 -0.00456 0.35024 -0.00521 0.35047 C -0.00768 0.35255 -0.01016 0.35463 -0.01263 0.35602 L -0.02161 0.36135 C -0.02305 0.36204 -0.02448 0.3632 -0.02604 0.36389 C -0.02773 0.36482 -0.02956 0.36575 -0.03125 0.36667 C -0.03268 0.36737 -0.03411 0.36852 -0.03568 0.36922 C -0.03659 0.36968 -0.03763 0.37014 -0.03867 0.37061 C -0.03945 0.37084 -0.0401 0.3713 -0.04089 0.37176 C -0.04193 0.37269 -0.04284 0.37385 -0.04388 0.37454 C -0.04531 0.37524 -0.04687 0.37547 -0.04831 0.37593 C -0.05339 0.38125 -0.05391 0.38218 -0.06094 0.38635 C -0.06172 0.38681 -0.0625 0.38704 -0.06315 0.38774 C -0.06393 0.38843 -0.06458 0.38982 -0.06536 0.39028 C -0.06784 0.39167 -0.07279 0.39306 -0.07279 0.39329 C -0.07357 0.39399 -0.07422 0.39491 -0.075 0.39561 C -0.07865 0.39862 -0.08229 0.39931 -0.0862 0.40093 C -0.0931 0.40394 -0.08086 0.40024 -0.09362 0.40348 L -0.09805 0.4088 C -0.09987 0.41088 -0.10221 0.41389 -0.10404 0.41551 C -0.10469 0.41598 -0.1056 0.41598 -0.10625 0.41667 C -0.10781 0.41829 -0.10924 0.42038 -0.11068 0.422 C -0.11146 0.42292 -0.11211 0.42408 -0.11289 0.42477 L -0.11732 0.42732 C -0.12253 0.43357 -0.12083 0.42987 -0.12331 0.43658 C -0.12357 0.43797 -0.12435 0.43936 -0.12409 0.44051 C -0.1237 0.44167 -0.12253 0.44144 -0.12187 0.4419 C -0.12083 0.44237 -0.11979 0.4426 -0.11888 0.44306 C -0.1181 0.44352 -0.11745 0.44422 -0.11667 0.44445 C -0.11367 0.44561 -0.10768 0.44723 -0.10768 0.44746 C -0.10469 0.44676 -0.10182 0.4463 -0.09883 0.44584 C -0.09193 0.44445 -0.09779 0.44514 -0.09284 0.44306 C -0.09141 0.4426 -0.08984 0.44237 -0.08841 0.4419 C -0.08424 0.43889 -0.0819 0.43658 -0.07799 0.43519 C -0.075 0.43426 -0.072 0.43357 -0.06914 0.43264 L -0.06458 0.43125 C -0.06393 0.43079 -0.06315 0.43033 -0.06237 0.42987 C -0.0599 0.42917 -0.05677 0.42894 -0.0543 0.42732 C -0.05325 0.42663 -0.05234 0.42547 -0.0513 0.42477 C -0.03997 0.41713 -0.05508 0.42848 -0.04609 0.422 C -0.04427 0.42084 -0.04271 0.41922 -0.04089 0.41806 C -0.03815 0.41644 -0.03711 0.4169 -0.03424 0.41551 C -0.03294 0.41482 -0.03177 0.4132 -0.03047 0.41274 C -0.02773 0.41181 -0.025 0.41204 -0.02227 0.41158 C -0.02057 0.41112 -0.01888 0.41065 -0.01706 0.41019 C -0.00964 0.40579 -0.02122 0.4125 -0.01185 0.40741 C -0.01042 0.40672 -0.00898 0.40579 -0.00742 0.40487 C -0.00677 0.4044 -0.00586 0.4044 -0.00521 0.40348 C -0.00443 0.40278 -0.00378 0.40163 -0.00299 0.40093 C -0.00208 0.40024 -0.00104 0.4 -2.08333E-7 0.39954 C 0.00078 0.39931 0.00143 0.39862 0.00221 0.39838 C 0.00339 0.39769 0.00469 0.39746 0.00586 0.397 C 0.00664 0.39653 0.00742 0.39607 0.0082 0.39561 C 0.00911 0.39514 0.01016 0.39491 0.01107 0.39422 C 0.01185 0.39399 0.01263 0.39352 0.01328 0.39306 C 0.01875 0.3882 0.01198 0.39237 0.01849 0.38774 C 0.02005 0.38658 0.02305 0.38519 0.02305 0.38542 C 0.02266 0.3882 0.02305 0.39144 0.02227 0.39422 C 0.02148 0.39746 0.01966 0.39931 0.01849 0.40232 C 0.01797 0.40394 0.01784 0.40602 0.01706 0.40741 C 0.01628 0.4088 0.01497 0.40903 0.01406 0.41019 C 0.01302 0.41135 0.01211 0.41297 0.01107 0.41413 C 0.01016 0.41505 0.00898 0.41551 0.0082 0.41667 C 0.0043 0.42153 0.00768 0.41991 0.00365 0.42338 C 0.00195 0.42477 0.00013 0.4257 -0.00156 0.42732 C -0.00312 0.42871 -0.00443 0.43102 -0.00599 0.43264 C -0.00859 0.43542 -0.01562 0.44213 -0.01862 0.44445 C -0.02057 0.44607 -0.02253 0.447 -0.02448 0.44838 C -0.02747 0.45047 -0.03034 0.45325 -0.03346 0.4551 C -0.0349 0.45602 -0.03646 0.45672 -0.03789 0.45764 C -0.03919 0.45857 -0.04036 0.4595 -0.04167 0.46042 C -0.04388 0.46158 -0.04596 0.46181 -0.04831 0.46297 C -0.05 0.46366 -0.05169 0.46482 -0.05352 0.46551 C -0.05469 0.46621 -0.05599 0.46644 -0.05716 0.4669 C -0.05872 0.4676 -0.06016 0.46875 -0.06172 0.46945 C -0.06237 0.46991 -0.06328 0.47014 -0.06393 0.47084 C -0.06458 0.47176 -0.06536 0.47292 -0.06615 0.47362 C -0.06758 0.47454 -0.06927 0.47454 -0.07057 0.47616 C -0.07135 0.47709 -0.072 0.47825 -0.07279 0.47871 C -0.07422 0.47987 -0.07591 0.47987 -0.07721 0.48149 C -0.08021 0.48496 -0.07917 0.48403 -0.0832 0.48681 C -0.08464 0.48774 -0.08763 0.48936 -0.08763 0.48959 C -0.08958 0.49144 -0.09141 0.49468 -0.09362 0.49607 C -0.0944 0.4963 -0.09505 0.49676 -0.09583 0.49723 C -0.10221 0.50209 -0.09583 0.49815 -0.10104 0.50116 C -0.10339 0.50556 -0.10443 0.50811 -0.10768 0.51042 C -0.10885 0.51135 -0.11016 0.51135 -0.11146 0.51181 C -0.11211 0.5132 -0.11302 0.51413 -0.11367 0.51575 C -0.11484 0.51875 -0.11471 0.52246 -0.11289 0.525 C -0.11211 0.52616 -0.11094 0.52593 -0.1099 0.52639 C -0.10924 0.52663 -0.10846 0.52709 -0.10768 0.52755 C -0.10221 0.52709 -0.09687 0.52709 -0.09141 0.52639 C -0.08268 0.52524 -0.0901 0.5257 -0.08464 0.52362 C -0.08203 0.52269 -0.07513 0.52153 -0.07279 0.52107 C -0.07135 0.52014 -0.06992 0.51899 -0.06836 0.51829 C -0.06693 0.51783 -0.06536 0.5176 -0.06393 0.51713 C -0.05599 0.51459 -0.06497 0.5169 -0.05495 0.51436 C -0.04115 0.50625 -0.06081 0.51737 -0.04531 0.51042 C -0.04401 0.50996 -0.04297 0.50834 -0.04167 0.50788 C -0.03997 0.50718 -0.03815 0.50695 -0.03646 0.50649 C -0.03359 0.50579 -0.03242 0.5051 -0.02969 0.50394 C -0.02825 0.50209 -0.02695 0.49954 -0.02526 0.49862 C -0.02383 0.49769 -0.0224 0.49653 -0.02083 0.49607 C -0.01419 0.49329 -0.01159 0.49329 -0.00521 0.4919 C -0.00352 0.49167 -0.00169 0.49121 -2.08333E-7 0.49075 C 0.00508 0.48473 0.00013 0.48982 0.01107 0.48542 C 0.01263 0.48473 0.01406 0.48357 0.01563 0.48264 C 0.0168 0.48218 0.0181 0.48195 0.01927 0.48149 C 0.02083 0.4801 0.02214 0.47848 0.0237 0.47755 C 0.02487 0.47663 0.02617 0.47663 0.02747 0.47616 C 0.02891 0.47547 0.0388 0.4713 0.04154 0.46945 C 0.04414 0.46806 0.04661 0.46644 0.04896 0.46436 C 0.05143 0.46204 0.05365 0.45857 0.05638 0.45764 L 0.06016 0.45625 C 0.06094 0.45556 0.06159 0.4544 0.06237 0.45371 C 0.06471 0.45163 0.06849 0.45163 0.07057 0.45116 L 0.07578 0.44977 C 0.08281 0.44561 0.07865 0.44746 0.08841 0.44584 C 0.09805 0.44144 0.07956 0.44931 0.10391 0.44306 C 0.10508 0.44283 0.10586 0.44098 0.1069 0.44051 C 0.10859 0.43959 0.11042 0.43982 0.11211 0.43913 C 0.11315 0.43889 0.11406 0.43843 0.1151 0.43797 C 0.11615 0.43843 0.1181 0.43727 0.1181 0.43913 C 0.1181 0.44237 0.11563 0.44422 0.1151 0.44723 C 0.11484 0.44838 0.11471 0.45 0.11432 0.45116 C 0.11289 0.4551 0.10755 0.46713 0.10547 0.47084 C 0.10365 0.47408 0.09922 0.47917 0.09727 0.48149 C 0.09362 0.48542 0.09089 0.4882 0.08685 0.49075 C 0.08516 0.49167 0.08333 0.49237 0.08164 0.49329 C 0.07826 0.49514 0.07552 0.49723 0.07201 0.49862 C 0.07031 0.49931 0.06849 0.49954 0.0668 0.5 C 0.06068 0.50348 0.05859 0.5051 0.05195 0.50788 C 0.0418 0.51204 0.04714 0.50926 0.03633 0.51181 C 0.03333 0.5125 0.03047 0.51366 0.02747 0.51436 C 0.02396 0.51528 0.02057 0.51621 0.01706 0.51713 C 0.01354 0.51875 0.01029 0.52153 0.00664 0.52246 C -0.00169 0.52431 -0.01016 0.52385 -0.01862 0.525 L -0.02825 0.52639 C -0.04596 0.53195 -0.02604 0.52639 -0.05573 0.53033 C -0.05924 0.53079 -0.06263 0.53195 -0.06615 0.53288 L -0.07135 0.53426 C -0.07279 0.53519 -0.07422 0.53635 -0.07578 0.53681 C -0.08685 0.54144 -0.07708 0.53588 -0.0832 0.53959 C -0.08424 0.54075 -0.08516 0.54237 -0.0862 0.54352 C -0.0901 0.54746 -0.08672 0.54144 -0.09062 0.54746 C -0.09583 0.55533 -0.09115 0.55093 -0.09727 0.55533 C -0.10039 0.56366 -0.09674 0.5551 -0.10247 0.5632 C -0.10391 0.56528 -0.10495 0.5676 -0.10625 0.56991 C -0.10651 0.5713 -0.10651 0.57269 -0.10703 0.57385 C -0.10755 0.575 -0.10846 0.57547 -0.10924 0.57639 C -0.11562 0.58473 -0.10911 0.57686 -0.11445 0.58311 C -0.11784 0.59213 -0.1168 0.58797 -0.1181 0.59491 C -0.11719 0.5963 -0.11628 0.59792 -0.1151 0.59885 C -0.11445 0.59954 -0.11367 0.6 -0.11289 0.60024 C -0.10807 0.60186 -0.10182 0.60232 -0.09727 0.60278 C -0.09193 0.60602 -0.0987 0.60209 -0.09206 0.60556 C -0.09141 0.60579 -0.09062 0.60649 -0.08984 0.60672 L -0.07956 0.60556 C -0.06706 0.60348 -0.07825 0.60487 -0.06758 0.60278 C -0.06484 0.60232 -0.06211 0.60209 -0.0595 0.60163 L -0.05195 0.60024 C -0.047 0.59584 -0.05091 0.59862 -0.04388 0.5963 C -0.04284 0.59584 -0.04193 0.59514 -0.04089 0.59491 C -0.03867 0.59445 -0.03646 0.59399 -0.03424 0.59352 L -0.02825 0.59237 C -0.02435 0.59005 -0.02669 0.59167 -0.02161 0.58565 C -0.02083 0.58473 -0.02018 0.58357 -0.01927 0.58311 C -0.01732 0.58218 -0.01523 0.58195 -0.01341 0.58033 C -0.01237 0.57963 -0.01146 0.57825 -0.01042 0.57778 C -0.00768 0.57686 -0.00495 0.57709 -0.00221 0.57639 C -0.00026 0.57616 0.00169 0.57547 0.00365 0.57524 C 0.00612 0.57477 0.01107 0.57385 0.01107 0.57408 L 0.01706 0.57778 L 0.02305 0.5845 L 0.02305 0.57639 " pathEditMode="relative" rAng="0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64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052 0.12014 L 0.05052 0.12038 L 0.05716 0.1176 C 0.05834 0.11713 0.05964 0.11667 0.06081 0.11621 C 0.06185 0.11598 0.06289 0.11551 0.0638 0.11505 C 0.06459 0.11459 0.06524 0.11389 0.06602 0.11366 C 0.06875 0.11297 0.07149 0.11274 0.07422 0.11227 C 0.07617 0.11135 0.07826 0.11088 0.08021 0.10973 C 0.08086 0.10926 0.08164 0.10857 0.08242 0.10834 C 0.0862 0.10695 0.0905 0.10625 0.09427 0.10579 C 0.09558 0.10487 0.09675 0.10371 0.09805 0.10301 C 0.09896 0.10255 0.1 0.10232 0.10091 0.10163 C 0.10274 0.10093 0.10443 0.1 0.10612 0.09908 C 0.1069 0.09862 0.10768 0.09838 0.10834 0.09769 C 0.10925 0.097 0.10977 0.09584 0.11068 0.09514 C 0.11133 0.09445 0.11211 0.09422 0.11289 0.09375 C 0.11823 0.09121 0.11341 0.09399 0.11953 0.09121 C 0.12031 0.09075 0.1211 0.09051 0.12175 0.08982 C 0.12279 0.08913 0.1237 0.0875 0.12474 0.08727 C 0.12761 0.08635 0.13073 0.08635 0.1336 0.08588 C 0.13438 0.08542 0.13516 0.08496 0.13581 0.0845 C 0.13711 0.0838 0.13828 0.08264 0.13959 0.08195 C 0.14193 0.08079 0.14909 0.07963 0.15078 0.07917 C 0.1517 0.07848 0.15261 0.07732 0.15365 0.07663 C 0.15508 0.07593 0.15664 0.07593 0.15821 0.07524 C 0.16016 0.07454 0.16211 0.07385 0.16406 0.07269 L 0.17526 0.06598 L 0.17969 0.06343 L 0.18334 0.06204 C 0.18412 0.06135 0.18477 0.06019 0.18568 0.0595 C 0.18711 0.05811 0.19011 0.05741 0.19154 0.05695 C 0.1931 0.05718 0.19466 0.05672 0.19597 0.05811 C 0.19675 0.0588 0.19675 0.06065 0.19675 0.06204 C 0.19675 0.08866 0.19753 0.07593 0.19453 0.08843 C 0.19427 0.08982 0.19427 0.09144 0.19375 0.0926 C 0.19323 0.09399 0.19232 0.09514 0.19154 0.09653 C 0.19128 0.09769 0.19115 0.09908 0.19089 0.10047 C 0.18985 0.10394 0.18607 0.11158 0.1849 0.11227 L 0.18268 0.11366 C 0.18125 0.11852 0.18073 0.12153 0.17826 0.12547 C 0.17709 0.12732 0.17565 0.12801 0.17448 0.1294 C 0.17344 0.13102 0.17266 0.13334 0.17149 0.13473 C 0.17058 0.13588 0.16953 0.13635 0.16849 0.1375 C 0.16081 0.14607 0.17018 0.13727 0.16263 0.14399 C 0.16211 0.14538 0.16185 0.14723 0.16107 0.14792 C 0.15938 0.15 0.15508 0.15116 0.153 0.15186 C 0.15196 0.15278 0.15091 0.15371 0.15 0.15463 C 0.1487 0.15579 0.14753 0.15741 0.14623 0.15857 C 0.14011 0.16389 0.14818 0.15487 0.1418 0.1625 C 0.14128 0.16389 0.14102 0.16551 0.14037 0.16644 C 0.13047 0.17825 0.14349 0.15788 0.13516 0.17038 C 0.13347 0.17292 0.13242 0.175 0.13138 0.17825 C 0.13086 0.1801 0.13047 0.18195 0.12995 0.18357 C 0.12943 0.18496 0.12891 0.18635 0.12839 0.1875 C 0.12826 0.18889 0.128 0.19028 0.12774 0.19144 C 0.125 0.20301 0.12722 0.19144 0.12552 0.2007 C 0.12591 0.20348 0.12617 0.20625 0.12696 0.2088 C 0.12917 0.21482 0.13815 0.21019 0.1388 0.20996 C 0.1444 0.20348 0.13763 0.21181 0.14323 0.20348 C 0.14401 0.20232 0.14479 0.20163 0.14558 0.2007 C 0.14258 0.21112 0.14584 0.20139 0.14102 0.20996 C 0.13555 0.21991 0.1418 0.21181 0.13659 0.21806 C 0.13386 0.22524 0.13412 0.2257 0.13073 0.23125 C 0.12943 0.23311 0.12813 0.2345 0.12696 0.23635 C 0.12604 0.23797 0.12565 0.24028 0.12474 0.24167 C 0.12227 0.2463 0.1194 0.24862 0.11654 0.25232 C 0.11524 0.25394 0.11406 0.25602 0.11289 0.25764 C 0.11146 0.2595 0.1099 0.26135 0.10834 0.26297 C 0.10716 0.26413 0.10586 0.26528 0.10469 0.2669 C 0.10248 0.26968 0.10209 0.27223 0.10026 0.27616 C 0.09948 0.27755 0.09883 0.27894 0.09805 0.2801 C 0.09714 0.28125 0.09597 0.28172 0.09505 0.28264 C 0.09232 0.29005 0.09505 0.2838 0.09128 0.28936 C 0.0905 0.29051 0.08985 0.29213 0.08906 0.29329 C 0.08815 0.29468 0.08711 0.29584 0.08607 0.29723 C 0.08242 0.30695 0.08763 0.29445 0.07865 0.30649 C 0.07487 0.31158 0.07656 0.3088 0.07344 0.31436 C 0.07318 0.31575 0.07318 0.31713 0.07279 0.31829 C 0.0711 0.32269 0.07005 0.32246 0.06758 0.325 C 0.06628 0.32616 0.06511 0.32778 0.0638 0.32894 C 0.06237 0.3301 0.05938 0.33149 0.05938 0.33172 L 0.05795 0.33959 L 0.05716 0.34352 C 0.05742 0.34561 0.05716 0.34815 0.05795 0.35 C 0.05899 0.35255 0.06068 0.3544 0.06237 0.35533 L 0.06901 0.35926 C 0.06979 0.35973 0.07045 0.36042 0.07123 0.36065 L 0.078 0.36204 C 0.08047 0.36158 0.08295 0.36135 0.08542 0.36065 C 0.08685 0.36019 0.08828 0.3588 0.08985 0.35788 C 0.09102 0.35741 0.09232 0.35718 0.09349 0.35672 C 0.09427 0.35625 0.09505 0.35579 0.09571 0.35533 C 0.09779 0.3544 0.09974 0.35325 0.1017 0.35278 C 0.10313 0.35232 0.10469 0.35209 0.10612 0.35139 C 0.11159 0.34885 0.10925 0.34931 0.11354 0.34607 C 0.11433 0.34561 0.11511 0.34514 0.11576 0.34468 C 0.12461 0.33288 0.11341 0.347 0.12175 0.33959 C 0.12292 0.33843 0.12357 0.33635 0.12474 0.33542 C 0.1263 0.33426 0.12826 0.3338 0.12995 0.33288 C 0.1319 0.33172 0.13503 0.32963 0.13737 0.32894 C 0.14297 0.32732 0.15065 0.32686 0.15586 0.32616 C 0.16263 0.32338 0.15443 0.32663 0.16485 0.32362 C 0.16485 0.32385 0.17409 0.32038 0.17591 0.31968 C 0.17722 0.31922 0.17839 0.31852 0.17969 0.31829 C 0.18164 0.31783 0.18373 0.3176 0.18568 0.31713 C 0.18763 0.31644 0.19154 0.31436 0.19154 0.31459 C 0.19597 0.30926 0.19154 0.31366 0.19831 0.31042 C 0.19948 0.30973 0.20065 0.30857 0.20196 0.30788 C 0.203 0.30718 0.20391 0.30695 0.20495 0.30649 C 0.21003 0.30047 0.20365 0.30741 0.21159 0.30116 C 0.21237 0.30047 0.21302 0.29931 0.2138 0.29862 C 0.22214 0.29121 0.20821 0.30556 0.21901 0.29468 C 0.21979 0.29375 0.22045 0.2926 0.22123 0.2919 C 0.22292 0.29051 0.22552 0.29005 0.22722 0.28936 C 0.228 0.28889 0.22865 0.2882 0.22943 0.28797 C 0.23555 0.28519 0.23073 0.28797 0.23607 0.28542 C 0.23685 0.28496 0.23763 0.28403 0.23841 0.28403 C 0.24011 0.2838 0.2418 0.28403 0.24362 0.28403 L 0.24362 0.28426 L 0.24362 0.28403 " pathEditMode="relative" rAng="0" ptsTypes="AAAAAAAAAAAAAAAAAAAAAAAAAAAAAAAAAAAAAAAAAAAAAAAAAAAAAAAAAAAAAAAAAAA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48" y="893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ChangeArrowheads="1"/>
          </p:cNvSpPr>
          <p:nvPr/>
        </p:nvSpPr>
        <p:spPr>
          <a:xfrm>
            <a:off x="1898163" y="2124940"/>
            <a:ext cx="8748712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3800" b="1" dirty="0" smtClean="0"/>
              <a:t>Воспитательная работа</a:t>
            </a:r>
            <a:br>
              <a:rPr lang="ru-RU" altLang="ru-RU" sz="3800" b="1" dirty="0" smtClean="0"/>
            </a:br>
            <a:r>
              <a:rPr lang="ru-RU" altLang="ru-RU" sz="3800" b="1" dirty="0" smtClean="0"/>
              <a:t>классного руководителя</a:t>
            </a:r>
          </a:p>
        </p:txBody>
      </p:sp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287644" y="1526602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экологическая</a:t>
            </a:r>
            <a:endParaRPr lang="ru-RU" altLang="ru-RU" sz="800" b="1" dirty="0"/>
          </a:p>
        </p:txBody>
      </p:sp>
      <p:sp>
        <p:nvSpPr>
          <p:cNvPr id="4" name="AutoShape 11"/>
          <p:cNvSpPr>
            <a:spLocks noChangeArrowheads="1"/>
          </p:cNvSpPr>
          <p:nvPr/>
        </p:nvSpPr>
        <p:spPr bwMode="auto">
          <a:xfrm>
            <a:off x="10432430" y="113436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самопознание</a:t>
            </a:r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0251588" y="2341633"/>
            <a:ext cx="1620571" cy="1309687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Интеллектуальная </a:t>
            </a:r>
          </a:p>
          <a:p>
            <a:pPr algn="ctr" eaLnBrk="1" hangingPunct="1"/>
            <a:r>
              <a:rPr lang="ru-RU" altLang="ru-RU" sz="800" b="1" dirty="0"/>
              <a:t>культура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421724" y="2750132"/>
            <a:ext cx="1195452" cy="1098549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патриотическая</a:t>
            </a:r>
            <a:endParaRPr lang="ru-RU" altLang="ru-RU" sz="800" b="1" dirty="0"/>
          </a:p>
        </p:txBody>
      </p:sp>
      <p:sp>
        <p:nvSpPr>
          <p:cNvPr id="7" name="AutoShape 14"/>
          <p:cNvSpPr>
            <a:spLocks noChangeArrowheads="1"/>
          </p:cNvSpPr>
          <p:nvPr/>
        </p:nvSpPr>
        <p:spPr bwMode="auto">
          <a:xfrm>
            <a:off x="1101513" y="388215"/>
            <a:ext cx="842962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нравственная</a:t>
            </a:r>
            <a:endParaRPr lang="ru-RU" altLang="ru-RU" sz="800" b="1" dirty="0"/>
          </a:p>
        </p:txBody>
      </p:sp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2390884" y="74684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эстетическая</a:t>
            </a:r>
            <a:endParaRPr lang="ru-RU" altLang="ru-RU" sz="800" b="1" dirty="0"/>
          </a:p>
        </p:txBody>
      </p:sp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3751693" y="663764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900" b="1" dirty="0" smtClean="0"/>
              <a:t>трудовая</a:t>
            </a:r>
            <a:endParaRPr lang="ru-RU" altLang="ru-RU" sz="900" b="1" dirty="0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4827720" y="291378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Здоровый</a:t>
            </a:r>
          </a:p>
          <a:p>
            <a:pPr algn="ctr" eaLnBrk="1" hangingPunct="1"/>
            <a:r>
              <a:rPr lang="ru-RU" altLang="ru-RU" sz="800" b="1" dirty="0"/>
              <a:t>Образ</a:t>
            </a:r>
          </a:p>
          <a:p>
            <a:pPr algn="ctr" eaLnBrk="1" hangingPunct="1"/>
            <a:r>
              <a:rPr lang="ru-RU" altLang="ru-RU" sz="800" b="1" dirty="0"/>
              <a:t>жизни</a:t>
            </a:r>
          </a:p>
        </p:txBody>
      </p:sp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6090608" y="250743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Правовая </a:t>
            </a:r>
          </a:p>
          <a:p>
            <a:pPr algn="ctr" eaLnBrk="1" hangingPunct="1"/>
            <a:r>
              <a:rPr lang="ru-RU" altLang="ru-RU" sz="800" b="1" dirty="0"/>
              <a:t>культура</a:t>
            </a: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7476770" y="187397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физическая</a:t>
            </a:r>
            <a:endParaRPr lang="ru-RU" altLang="ru-RU" sz="800" b="1" dirty="0"/>
          </a:p>
        </p:txBody>
      </p:sp>
      <p:sp>
        <p:nvSpPr>
          <p:cNvPr id="13" name="AutoShape 20"/>
          <p:cNvSpPr>
            <a:spLocks noChangeArrowheads="1"/>
          </p:cNvSpPr>
          <p:nvPr/>
        </p:nvSpPr>
        <p:spPr bwMode="auto">
          <a:xfrm>
            <a:off x="8954600" y="135802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 smtClean="0"/>
              <a:t>этическая</a:t>
            </a:r>
            <a:endParaRPr lang="ru-RU" altLang="ru-RU" sz="800" b="1" dirty="0"/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>
            <a:off x="10561739" y="1264649"/>
            <a:ext cx="914400" cy="914400"/>
          </a:xfrm>
          <a:prstGeom prst="star8">
            <a:avLst>
              <a:gd name="adj" fmla="val 38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Семейное</a:t>
            </a:r>
          </a:p>
          <a:p>
            <a:pPr algn="ctr" eaLnBrk="1" hangingPunct="1"/>
            <a:r>
              <a:rPr lang="ru-RU" altLang="ru-RU" sz="800" b="1" dirty="0"/>
              <a:t> воспитание</a:t>
            </a:r>
          </a:p>
        </p:txBody>
      </p:sp>
      <p:sp>
        <p:nvSpPr>
          <p:cNvPr id="15" name="AutoShape 22"/>
          <p:cNvSpPr>
            <a:spLocks noChangeArrowheads="1"/>
          </p:cNvSpPr>
          <p:nvPr/>
        </p:nvSpPr>
        <p:spPr bwMode="auto">
          <a:xfrm>
            <a:off x="2906225" y="3493365"/>
            <a:ext cx="1657350" cy="1143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Воспитание </a:t>
            </a:r>
          </a:p>
          <a:p>
            <a:pPr algn="ctr" eaLnBrk="1" hangingPunct="1"/>
            <a:r>
              <a:rPr lang="ru-RU" altLang="ru-RU" sz="1400" b="1" dirty="0"/>
              <a:t>В процессе</a:t>
            </a:r>
          </a:p>
          <a:p>
            <a:pPr algn="ctr" eaLnBrk="1" hangingPunct="1"/>
            <a:r>
              <a:rPr lang="ru-RU" altLang="ru-RU" sz="1400" b="1" dirty="0"/>
              <a:t>обучения</a:t>
            </a: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5570050" y="3493365"/>
            <a:ext cx="1584325" cy="1143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Внеклассная </a:t>
            </a:r>
          </a:p>
          <a:p>
            <a:pPr algn="ctr" eaLnBrk="1" hangingPunct="1"/>
            <a:r>
              <a:rPr lang="ru-RU" altLang="ru-RU" sz="1400" b="1" dirty="0"/>
              <a:t>работа</a:t>
            </a:r>
          </a:p>
        </p:txBody>
      </p:sp>
      <p:sp>
        <p:nvSpPr>
          <p:cNvPr id="17" name="AutoShape 24"/>
          <p:cNvSpPr>
            <a:spLocks noChangeArrowheads="1"/>
          </p:cNvSpPr>
          <p:nvPr/>
        </p:nvSpPr>
        <p:spPr bwMode="auto">
          <a:xfrm>
            <a:off x="7946538" y="3493365"/>
            <a:ext cx="1655762" cy="1143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/>
              <a:t>Работа </a:t>
            </a:r>
          </a:p>
          <a:p>
            <a:pPr algn="ctr" eaLnBrk="1" hangingPunct="1"/>
            <a:r>
              <a:rPr lang="ru-RU" altLang="ru-RU" sz="1400" b="1" dirty="0"/>
              <a:t>с родителями</a:t>
            </a: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771413" y="5004665"/>
            <a:ext cx="1439862" cy="609600"/>
          </a:xfrm>
          <a:prstGeom prst="cloudCallout">
            <a:avLst>
              <a:gd name="adj1" fmla="val -26074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Внеурочная </a:t>
            </a:r>
          </a:p>
          <a:p>
            <a:pPr algn="ctr" eaLnBrk="1" hangingPunct="1"/>
            <a:r>
              <a:rPr lang="ru-RU" altLang="ru-RU" sz="800" b="1" dirty="0"/>
              <a:t>Воспитательная работа</a:t>
            </a:r>
          </a:p>
        </p:txBody>
      </p:sp>
      <p:sp>
        <p:nvSpPr>
          <p:cNvPr id="19" name="AutoShape 26"/>
          <p:cNvSpPr>
            <a:spLocks noChangeArrowheads="1"/>
          </p:cNvSpPr>
          <p:nvPr/>
        </p:nvSpPr>
        <p:spPr bwMode="auto">
          <a:xfrm>
            <a:off x="5858974" y="5004664"/>
            <a:ext cx="1584325" cy="720725"/>
          </a:xfrm>
          <a:prstGeom prst="cloudCallout">
            <a:avLst>
              <a:gd name="adj1" fmla="val -45588"/>
              <a:gd name="adj2" fmla="val 7005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800" b="1" dirty="0"/>
              <a:t>Внешкольная </a:t>
            </a:r>
          </a:p>
          <a:p>
            <a:pPr algn="ctr" eaLnBrk="1" hangingPunct="1"/>
            <a:r>
              <a:rPr lang="ru-RU" altLang="ru-RU" sz="800" b="1" dirty="0"/>
              <a:t>Воспитательная</a:t>
            </a:r>
          </a:p>
          <a:p>
            <a:pPr algn="ctr" eaLnBrk="1" hangingPunct="1"/>
            <a:r>
              <a:rPr lang="ru-RU" altLang="ru-RU" sz="800" b="1" dirty="0"/>
              <a:t>работа</a:t>
            </a:r>
          </a:p>
        </p:txBody>
      </p:sp>
      <p:sp>
        <p:nvSpPr>
          <p:cNvPr id="20" name="AutoShape 27"/>
          <p:cNvSpPr>
            <a:spLocks noChangeArrowheads="1"/>
          </p:cNvSpPr>
          <p:nvPr/>
        </p:nvSpPr>
        <p:spPr bwMode="auto">
          <a:xfrm>
            <a:off x="3411050" y="6012727"/>
            <a:ext cx="9144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кружки</a:t>
            </a:r>
          </a:p>
        </p:txBody>
      </p:sp>
      <p:sp>
        <p:nvSpPr>
          <p:cNvPr id="21" name="AutoShape 29"/>
          <p:cNvSpPr>
            <a:spLocks noChangeArrowheads="1"/>
          </p:cNvSpPr>
          <p:nvPr/>
        </p:nvSpPr>
        <p:spPr bwMode="auto">
          <a:xfrm>
            <a:off x="2114063" y="6012727"/>
            <a:ext cx="9144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/>
              <a:t>Классный</a:t>
            </a:r>
          </a:p>
          <a:p>
            <a:pPr algn="ctr" eaLnBrk="1" hangingPunct="1"/>
            <a:r>
              <a:rPr lang="ru-RU" altLang="ru-RU" sz="1000" b="1" dirty="0"/>
              <a:t>час</a:t>
            </a:r>
          </a:p>
        </p:txBody>
      </p:sp>
      <p:sp>
        <p:nvSpPr>
          <p:cNvPr id="22" name="AutoShape 30"/>
          <p:cNvSpPr>
            <a:spLocks noChangeArrowheads="1"/>
          </p:cNvSpPr>
          <p:nvPr/>
        </p:nvSpPr>
        <p:spPr bwMode="auto">
          <a:xfrm>
            <a:off x="5858975" y="6012727"/>
            <a:ext cx="9144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 dirty="0"/>
              <a:t>Экскурсии</a:t>
            </a:r>
          </a:p>
          <a:p>
            <a:pPr algn="ctr" eaLnBrk="1" hangingPunct="1"/>
            <a:r>
              <a:rPr lang="ru-RU" altLang="ru-RU" sz="1000" b="1" dirty="0"/>
              <a:t>походы</a:t>
            </a:r>
          </a:p>
        </p:txBody>
      </p:sp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7730638" y="5796827"/>
            <a:ext cx="1130300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Родительские </a:t>
            </a:r>
          </a:p>
          <a:p>
            <a:pPr algn="ctr" eaLnBrk="1" hangingPunct="1"/>
            <a:r>
              <a:rPr lang="ru-RU" altLang="ru-RU" sz="1200" b="1" dirty="0"/>
              <a:t>собрания</a:t>
            </a:r>
          </a:p>
        </p:txBody>
      </p: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9170500" y="5796827"/>
            <a:ext cx="1081088" cy="6096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000" b="1"/>
              <a:t>Лекции</a:t>
            </a:r>
          </a:p>
          <a:p>
            <a:pPr algn="ctr" eaLnBrk="1" hangingPunct="1"/>
            <a:r>
              <a:rPr lang="ru-RU" altLang="ru-RU" sz="1000" b="1"/>
              <a:t>для родителей</a:t>
            </a:r>
          </a:p>
        </p:txBody>
      </p:sp>
      <p:sp>
        <p:nvSpPr>
          <p:cNvPr id="25" name="Line 33"/>
          <p:cNvSpPr>
            <a:spLocks noChangeShapeType="1"/>
          </p:cNvSpPr>
          <p:nvPr/>
        </p:nvSpPr>
        <p:spPr bwMode="auto">
          <a:xfrm flipH="1">
            <a:off x="4995375" y="4501427"/>
            <a:ext cx="10080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26" name="Line 34"/>
          <p:cNvSpPr>
            <a:spLocks noChangeShapeType="1"/>
          </p:cNvSpPr>
          <p:nvPr/>
        </p:nvSpPr>
        <p:spPr bwMode="auto">
          <a:xfrm>
            <a:off x="6435238" y="4572865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27" name="Line 35"/>
          <p:cNvSpPr>
            <a:spLocks noChangeShapeType="1"/>
          </p:cNvSpPr>
          <p:nvPr/>
        </p:nvSpPr>
        <p:spPr bwMode="auto">
          <a:xfrm flipH="1">
            <a:off x="2906225" y="5436465"/>
            <a:ext cx="11525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28" name="Line 36"/>
          <p:cNvSpPr>
            <a:spLocks noChangeShapeType="1"/>
          </p:cNvSpPr>
          <p:nvPr/>
        </p:nvSpPr>
        <p:spPr bwMode="auto">
          <a:xfrm flipH="1">
            <a:off x="4130188" y="5652365"/>
            <a:ext cx="3603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>
            <a:off x="6290775" y="5652365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0" name="Line 38"/>
          <p:cNvSpPr>
            <a:spLocks noChangeShapeType="1"/>
          </p:cNvSpPr>
          <p:nvPr/>
        </p:nvSpPr>
        <p:spPr bwMode="auto">
          <a:xfrm flipH="1">
            <a:off x="8306900" y="4636365"/>
            <a:ext cx="288924" cy="1089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1" name="Line 39"/>
          <p:cNvSpPr>
            <a:spLocks noChangeShapeType="1"/>
          </p:cNvSpPr>
          <p:nvPr/>
        </p:nvSpPr>
        <p:spPr bwMode="auto">
          <a:xfrm>
            <a:off x="9027625" y="4572865"/>
            <a:ext cx="43180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 flipH="1">
            <a:off x="1747350" y="2996477"/>
            <a:ext cx="2238375" cy="3178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3" name="Line 41"/>
          <p:cNvSpPr>
            <a:spLocks noChangeShapeType="1"/>
          </p:cNvSpPr>
          <p:nvPr/>
        </p:nvSpPr>
        <p:spPr bwMode="auto">
          <a:xfrm flipH="1" flipV="1">
            <a:off x="1352857" y="2078596"/>
            <a:ext cx="2418556" cy="2622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4" name="Line 42"/>
          <p:cNvSpPr>
            <a:spLocks noChangeShapeType="1"/>
          </p:cNvSpPr>
          <p:nvPr/>
        </p:nvSpPr>
        <p:spPr bwMode="auto">
          <a:xfrm flipH="1" flipV="1">
            <a:off x="1944475" y="1204984"/>
            <a:ext cx="2258738" cy="9913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5" name="Line 43"/>
          <p:cNvSpPr>
            <a:spLocks noChangeShapeType="1"/>
          </p:cNvSpPr>
          <p:nvPr/>
        </p:nvSpPr>
        <p:spPr bwMode="auto">
          <a:xfrm flipH="1" flipV="1">
            <a:off x="4419112" y="1526602"/>
            <a:ext cx="287927" cy="669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6" name="Line 44"/>
          <p:cNvSpPr>
            <a:spLocks noChangeShapeType="1"/>
          </p:cNvSpPr>
          <p:nvPr/>
        </p:nvSpPr>
        <p:spPr bwMode="auto">
          <a:xfrm flipV="1">
            <a:off x="5284920" y="1281317"/>
            <a:ext cx="13699" cy="881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7" name="Line 46"/>
          <p:cNvSpPr>
            <a:spLocks noChangeShapeType="1"/>
          </p:cNvSpPr>
          <p:nvPr/>
        </p:nvSpPr>
        <p:spPr bwMode="auto">
          <a:xfrm flipV="1">
            <a:off x="6534826" y="1332776"/>
            <a:ext cx="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8" name="Line 47"/>
          <p:cNvSpPr>
            <a:spLocks noChangeShapeType="1"/>
          </p:cNvSpPr>
          <p:nvPr/>
        </p:nvSpPr>
        <p:spPr bwMode="auto">
          <a:xfrm flipV="1">
            <a:off x="7154375" y="1116876"/>
            <a:ext cx="475857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39" name="Line 48"/>
          <p:cNvSpPr>
            <a:spLocks noChangeShapeType="1"/>
          </p:cNvSpPr>
          <p:nvPr/>
        </p:nvSpPr>
        <p:spPr bwMode="auto">
          <a:xfrm flipV="1">
            <a:off x="8019562" y="964477"/>
            <a:ext cx="2412867" cy="12318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40" name="Line 49"/>
          <p:cNvSpPr>
            <a:spLocks noChangeShapeType="1"/>
          </p:cNvSpPr>
          <p:nvPr/>
        </p:nvSpPr>
        <p:spPr bwMode="auto">
          <a:xfrm flipV="1">
            <a:off x="7443300" y="827952"/>
            <a:ext cx="1439863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41" name="Line 50"/>
          <p:cNvSpPr>
            <a:spLocks noChangeShapeType="1"/>
          </p:cNvSpPr>
          <p:nvPr/>
        </p:nvSpPr>
        <p:spPr bwMode="auto">
          <a:xfrm flipV="1">
            <a:off x="8643199" y="1875882"/>
            <a:ext cx="1656830" cy="41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42" name="Line 51"/>
          <p:cNvSpPr>
            <a:spLocks noChangeShapeType="1"/>
          </p:cNvSpPr>
          <p:nvPr/>
        </p:nvSpPr>
        <p:spPr bwMode="auto">
          <a:xfrm>
            <a:off x="8306899" y="2629615"/>
            <a:ext cx="1878249" cy="2452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  <p:sp>
        <p:nvSpPr>
          <p:cNvPr id="43" name="Line 52"/>
          <p:cNvSpPr>
            <a:spLocks noChangeShapeType="1"/>
          </p:cNvSpPr>
          <p:nvPr/>
        </p:nvSpPr>
        <p:spPr bwMode="auto">
          <a:xfrm flipH="1" flipV="1">
            <a:off x="3210529" y="989083"/>
            <a:ext cx="1209173" cy="1144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val="1029981453"/>
      </p:ext>
    </p:extLst>
  </p:cSld>
  <p:clrMapOvr>
    <a:masterClrMapping/>
  </p:clrMapOvr>
  <p:transition spd="slow" advClick="0" advTm="4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00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5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000"/>
                            </p:stCondLst>
                            <p:childTnLst>
                              <p:par>
                                <p:cTn id="8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500"/>
                            </p:stCondLst>
                            <p:childTnLst>
                              <p:par>
                                <p:cTn id="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90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1000"/>
                            </p:stCondLst>
                            <p:childTnLst>
                              <p:par>
                                <p:cTn id="9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000"/>
                            </p:stCondLst>
                            <p:childTnLst>
                              <p:par>
                                <p:cTn id="10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500"/>
                            </p:stCondLst>
                            <p:childTnLst>
                              <p:par>
                                <p:cTn id="1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0"/>
                            </p:stCondLst>
                            <p:childTnLst>
                              <p:par>
                                <p:cTn id="11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7000"/>
                            </p:stCondLst>
                            <p:childTnLst>
                              <p:par>
                                <p:cTn id="1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3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1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4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4000"/>
                            </p:stCondLst>
                            <p:childTnLst>
                              <p:par>
                                <p:cTn id="15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1000"/>
                            </p:stCondLst>
                            <p:childTnLst>
                              <p:par>
                                <p:cTn id="1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7500"/>
                            </p:stCondLst>
                            <p:childTnLst>
                              <p:par>
                                <p:cTn id="2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968720" y="131306"/>
            <a:ext cx="4323029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5400" b="1" dirty="0" smtClean="0">
                <a:solidFill>
                  <a:srgbClr val="990000"/>
                </a:solidFill>
                <a:latin typeface="Monotype Corsiva" panose="03010101010201010101" pitchFamily="66" charset="0"/>
              </a:rPr>
              <a:t>Мои заповеди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75384" y="1473482"/>
            <a:ext cx="11339387" cy="45307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Умей признавать свои ошибки.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Старайся в любой ситуации представить себя на месте ребенка.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Старайся видеть успехи детей и радоваться каждому из них.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Принимай ребенка таким, какой он есть со всеми его достоинствами и недостатками.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Всегда нужно найти то, за что похвалить.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Жалок учитель, лишенный чувства юмора.</a:t>
            </a:r>
          </a:p>
          <a:p>
            <a:r>
              <a:rPr lang="ru-RU" altLang="ru-RU" sz="3200" b="1" i="1" dirty="0" smtClean="0">
                <a:latin typeface="Monotype Corsiva" panose="03010101010201010101" pitchFamily="66" charset="0"/>
              </a:rPr>
              <a:t>Не выбирай себе любимчика.</a:t>
            </a:r>
          </a:p>
          <a:p>
            <a:pPr>
              <a:buFont typeface="Wingdings" panose="05000000000000000000" pitchFamily="2" charset="2"/>
              <a:buNone/>
            </a:pPr>
            <a:endParaRPr lang="ru-RU" altLang="ru-RU" sz="3200" b="1" i="1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61337"/>
      </p:ext>
    </p:extLst>
  </p:cSld>
  <p:clrMapOvr>
    <a:masterClrMapping/>
  </p:clrMapOvr>
  <p:transition spd="slow" advClick="0" advTm="30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52808" y="1717236"/>
            <a:ext cx="9806152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0"/>
                <a:solidFill>
                  <a:srgbClr val="240A9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Наш  6 Б класс</a:t>
            </a:r>
          </a:p>
          <a:p>
            <a:pPr algn="ctr"/>
            <a:r>
              <a:rPr lang="ru-RU" sz="6000" dirty="0" err="1" smtClean="0">
                <a:ln w="0"/>
                <a:solidFill>
                  <a:srgbClr val="240A9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ЦСиО</a:t>
            </a:r>
            <a:r>
              <a:rPr lang="ru-RU" sz="6000" dirty="0" smtClean="0">
                <a:ln w="0"/>
                <a:solidFill>
                  <a:srgbClr val="240A9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«Олимп»</a:t>
            </a:r>
            <a:endParaRPr lang="ru-RU" sz="6000" b="0" cap="none" spc="0" dirty="0">
              <a:ln w="0"/>
              <a:solidFill>
                <a:srgbClr val="240A9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2587343"/>
      </p:ext>
    </p:extLst>
  </p:cSld>
  <p:clrMapOvr>
    <a:masterClrMapping/>
  </p:clrMapOvr>
  <p:transition spd="slow" advClick="0" advTm="10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4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38" y="330740"/>
            <a:ext cx="5728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Наша учеба!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36362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40469"/>
            <a:ext cx="4436624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560322"/>
            <a:ext cx="4421222" cy="294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33" y="340469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33" y="3560322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40470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3606602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40469"/>
            <a:ext cx="4436624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560322"/>
            <a:ext cx="4421222" cy="2947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33" y="340469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933" y="3560322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42" y="340470"/>
            <a:ext cx="4436625" cy="29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1" y="240464"/>
            <a:ext cx="9474178" cy="6316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393171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4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5838" y="330740"/>
            <a:ext cx="9377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Наши традиции!</a:t>
            </a:r>
            <a:endParaRPr lang="ru-RU" sz="60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33" y="1750979"/>
            <a:ext cx="7011545" cy="4674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62041168"/>
      </p:ext>
    </p:extLst>
  </p:cSld>
  <p:clrMapOvr>
    <a:masterClrMapping/>
  </p:clrMapOvr>
  <p:transition spd="slow" advClick="0" advTm="17000"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236</Words>
  <Application>Microsoft Office PowerPoint</Application>
  <PresentationFormat>Широкоэкранный</PresentationFormat>
  <Paragraphs>96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Monotype Corsiva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Луковников Дмитрий</dc:creator>
  <cp:lastModifiedBy>ТСМ</cp:lastModifiedBy>
  <cp:revision>55</cp:revision>
  <dcterms:created xsi:type="dcterms:W3CDTF">2016-01-18T16:09:56Z</dcterms:created>
  <dcterms:modified xsi:type="dcterms:W3CDTF">2016-03-28T10:45:59Z</dcterms:modified>
</cp:coreProperties>
</file>