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7D9408-3586-4E4C-92B4-1D40F5145F04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A0F50F-CB92-49D8-A554-418E09EA6D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129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Дискуссия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dirty="0" smtClean="0">
                <a:solidFill>
                  <a:srgbClr val="FFC000"/>
                </a:solidFill>
                <a:effectLst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проблеме гармонизации отношений «учитель-ученик»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429264"/>
            <a:ext cx="4275390" cy="83894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Портнова И.А., педагог-психолог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МБОУ «СОШ №47» г. Чебоксары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7738"/>
            <a:ext cx="3240360" cy="336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43400" y="2996952"/>
            <a:ext cx="5400600" cy="92333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«Шаг навстречу»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Обратная связь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712968" cy="438912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Квадрат </a:t>
            </a:r>
            <a:r>
              <a:rPr lang="ru-RU" b="1" dirty="0" smtClean="0">
                <a:solidFill>
                  <a:srgbClr val="002060"/>
                </a:solidFill>
              </a:rPr>
              <a:t>-  что понравилось;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Треугольник</a:t>
            </a:r>
            <a:r>
              <a:rPr lang="ru-RU" sz="3200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– что не понравилось;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Круг </a:t>
            </a:r>
            <a:r>
              <a:rPr lang="ru-RU" b="1" dirty="0" smtClean="0">
                <a:solidFill>
                  <a:srgbClr val="002060"/>
                </a:solidFill>
              </a:rPr>
              <a:t>– чем, лично для вас, была полезна дискуссия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085184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50851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635896" y="5085184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участие!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ирка\картиночки\Позитивчи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676775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1.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plus.google.com/photos/photo/115350228953317552886/6175314808192708882</a:t>
            </a:r>
            <a:r>
              <a:rPr lang="ru-RU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(слайд 1)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2.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st2.depositphotos.com/1033349/9647/i/950/depositphotos_96473792-stock-photo-scales-of-themis-3d.jpg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(слайд 2)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lh3.googleusercontent.com/9zQqBY7jOHNv9vZobXiGIqvD3uFkp0cy-GG0u77scpXVuSXztiZqJZTZfvVGZUoon1bm8aY=s114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3)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4.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lh3.googleusercontent.com/m10zXQ3xPIfYUXaH2IVEjfcnqvfuUl6w9EA3_2bsqG02yLGgu2tuJS-524waduDp4Fj0qEc=s85</a:t>
            </a:r>
            <a:r>
              <a:rPr lang="ru-RU" dirty="0" smtClean="0"/>
              <a:t> (</a:t>
            </a:r>
            <a:r>
              <a:rPr lang="ru-RU" b="1" dirty="0" smtClean="0">
                <a:solidFill>
                  <a:srgbClr val="C00000"/>
                </a:solidFill>
              </a:rPr>
              <a:t>слайд 4)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5. </a:t>
            </a:r>
            <a:r>
              <a:rPr lang="en-US" dirty="0" smtClean="0"/>
              <a:t>https://lh3.googleusercontent.com/-</a:t>
            </a:r>
            <a:r>
              <a:rPr lang="en-US" dirty="0" smtClean="0"/>
              <a:t>HHRlMps-NXuiJ2woTB9orOGrEJl9JxaAxeyGBGGKlUOGveFq0ZZr3hz0j1yzddRpYFr=s85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4)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6.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lh3.googleusercontent.com/F4Wew7OkRyk0WETW6zI1W6H9HklPCoD8hJjZaRi5BhE6ApvvnwD_8Tf-Au3irWYobxYqJ9o=s85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(слайд 5)</a:t>
            </a:r>
          </a:p>
          <a:p>
            <a:pPr>
              <a:buNone/>
            </a:pPr>
            <a:r>
              <a:rPr lang="ru-RU" dirty="0" smtClean="0"/>
              <a:t>7.  </a:t>
            </a:r>
            <a:r>
              <a:rPr lang="en-US" dirty="0" smtClean="0"/>
              <a:t>https</a:t>
            </a:r>
            <a:r>
              <a:rPr lang="en-US" dirty="0" smtClean="0"/>
              <a:t>://lh3.googleusercontent.com/OfPbCkcMoGnkew-kh79_-</a:t>
            </a:r>
            <a:r>
              <a:rPr lang="en-US" dirty="0" smtClean="0"/>
              <a:t>q6IBdULsfrcjIsFGONGwAsfZc73BrKX8tZGmqmiz8bAMGFs8cs=s105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6)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lh3.googleusercontent.com/cKPL3JX1ZunSBaOujrGE5gRdNdcjsN3p0ZlrkRuYnLgXydrT-8-ZBL8d9ZX3c2T8H7fBTA=s112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7)</a:t>
            </a:r>
          </a:p>
          <a:p>
            <a:pPr>
              <a:buNone/>
            </a:pPr>
            <a:r>
              <a:rPr lang="ru-RU" dirty="0" smtClean="0"/>
              <a:t>9.</a:t>
            </a:r>
            <a:r>
              <a:rPr lang="en-US" dirty="0" smtClean="0"/>
              <a:t> https://</a:t>
            </a:r>
            <a:r>
              <a:rPr lang="en-US" dirty="0" smtClean="0"/>
              <a:t>lh3.googleusercontent.com/Ij5zE1KsgRyZnULhseII3r-H5GUxmou27V3RKCpU3Q0-FWPSdIxdFD3msJWINcfULq22Vw=s85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8)</a:t>
            </a:r>
          </a:p>
          <a:p>
            <a:pPr>
              <a:buNone/>
            </a:pPr>
            <a:r>
              <a:rPr lang="ru-RU" dirty="0" smtClean="0"/>
              <a:t>10.</a:t>
            </a:r>
            <a:r>
              <a:rPr lang="en-US" dirty="0" smtClean="0"/>
              <a:t>https</a:t>
            </a:r>
            <a:r>
              <a:rPr lang="en-US" dirty="0" smtClean="0"/>
              <a:t>://</a:t>
            </a:r>
            <a:r>
              <a:rPr lang="en-US" dirty="0" smtClean="0"/>
              <a:t>lh3.googleusercontent.com/Pw_zPfSmKtg1Qxs1rzE38In1JE3mTBN13DoWHAEA8SzAvO_lbpKvX6YD88Y3nZlxaZoXAA=s106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(слайд 9)</a:t>
            </a:r>
          </a:p>
          <a:p>
            <a:pPr>
              <a:buNone/>
            </a:pPr>
            <a:r>
              <a:rPr lang="ru-RU" dirty="0" smtClean="0"/>
              <a:t>11.</a:t>
            </a:r>
            <a:r>
              <a:rPr lang="en-US" dirty="0" smtClean="0"/>
              <a:t> https://</a:t>
            </a:r>
            <a:r>
              <a:rPr lang="en-US" dirty="0" smtClean="0"/>
              <a:t>lh3.googleusercontent.com/hPuPvL07krIbxaKMnlBKQ5UlBpxWmQH-H6J6_BWzyKTDwBi1QucxmPKsnp34AdjCZLfFNA=s99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(слайд 11)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29684" cy="12572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причины разногласий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между учителем и учеником</a:t>
            </a:r>
          </a:p>
          <a:p>
            <a:pPr algn="just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171722" cy="332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Цель: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8928992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Наметить пути успешного сотрудничества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+mj-lt"/>
              </a:rPr>
              <a:t> между учителем и учеником</a:t>
            </a:r>
          </a:p>
          <a:p>
            <a:pPr algn="ctr">
              <a:buNone/>
            </a:pPr>
            <a:endParaRPr lang="ru-RU" sz="35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05064"/>
            <a:ext cx="3312369" cy="24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Качества учителя и ученика</a:t>
            </a:r>
          </a:p>
          <a:p>
            <a:pPr algn="ctr">
              <a:buNone/>
            </a:pP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076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91880" y="3933056"/>
            <a:ext cx="1800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600" b="1" dirty="0" smtClean="0">
                <a:solidFill>
                  <a:srgbClr val="002060"/>
                </a:solidFill>
              </a:rPr>
              <a:t>Задание 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u="sng" dirty="0" smtClean="0">
                <a:solidFill>
                  <a:srgbClr val="C00000"/>
                </a:solidFill>
              </a:rPr>
              <a:t>Наши ожидания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ждет учитель от ученика?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ждет ученик от учителя?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84984"/>
            <a:ext cx="2736304" cy="31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336704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+mj-lt"/>
              </a:rPr>
              <a:t>Сотрудничество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- в психологическом смысле: позитивное взаимодействие, в котором цели и интересы участников совпадают либо достижение целей одних участников возможно только через обеспечение интересов и устремлений других его участников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31178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Совместная деятельность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Что мы делаем вместе……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 для чего мы это делаем……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8527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Пути успешного сотрудничества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35480"/>
            <a:ext cx="5040560" cy="4517856"/>
          </a:xfrm>
        </p:spPr>
        <p:txBody>
          <a:bodyPr>
            <a:normAutofit/>
          </a:bodyPr>
          <a:lstStyle/>
          <a:p>
            <a:pPr marL="857250" indent="-85725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I. </a:t>
            </a:r>
            <a:r>
              <a:rPr lang="ru-RU" sz="3600" b="1" dirty="0" smtClean="0">
                <a:solidFill>
                  <a:srgbClr val="C00000"/>
                </a:solidFill>
              </a:rPr>
              <a:t>Качества личности</a:t>
            </a:r>
          </a:p>
          <a:p>
            <a:pPr marL="857250" indent="-857250">
              <a:spcBef>
                <a:spcPts val="0"/>
              </a:spcBef>
              <a:buAutoNum type="romanUcPeriod"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II</a:t>
            </a:r>
            <a:r>
              <a:rPr lang="ru-RU" sz="3600" b="1" dirty="0" smtClean="0">
                <a:solidFill>
                  <a:srgbClr val="C00000"/>
                </a:solidFill>
              </a:rPr>
              <a:t>. Наши ожидания</a:t>
            </a:r>
          </a:p>
          <a:p>
            <a:pPr>
              <a:spcBef>
                <a:spcPts val="0"/>
              </a:spcBef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III</a:t>
            </a:r>
            <a:r>
              <a:rPr lang="ru-RU" sz="3600" b="1" dirty="0" smtClean="0">
                <a:solidFill>
                  <a:srgbClr val="C00000"/>
                </a:solidFill>
              </a:rPr>
              <a:t>. Совместная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деятельность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816424" cy="4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12"/>
            <a:ext cx="9144000" cy="68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253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Дискуссия                      по проблеме гармонизации отношений «учитель-ученик» </vt:lpstr>
      <vt:lpstr>Задание 1.</vt:lpstr>
      <vt:lpstr>Цель: </vt:lpstr>
      <vt:lpstr>Задание 2.</vt:lpstr>
      <vt:lpstr>Задание 3 </vt:lpstr>
      <vt:lpstr>Слайд 6</vt:lpstr>
      <vt:lpstr>Совместная деятельность</vt:lpstr>
      <vt:lpstr>Пути успешного сотрудничества</vt:lpstr>
      <vt:lpstr>Слайд 9</vt:lpstr>
      <vt:lpstr>Обратная связь</vt:lpstr>
      <vt:lpstr>Спасибо за участие!</vt:lpstr>
      <vt:lpstr>Источники</vt:lpstr>
    </vt:vector>
  </TitlesOfParts>
  <Company>СОШ47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Дискуссия   «Шаг навстречу» по проблеме гармонизации отношений «учитель-ученик»</dc:title>
  <dc:creator>Ирина</dc:creator>
  <cp:lastModifiedBy>sh47</cp:lastModifiedBy>
  <cp:revision>22</cp:revision>
  <dcterms:created xsi:type="dcterms:W3CDTF">2011-12-06T15:26:30Z</dcterms:created>
  <dcterms:modified xsi:type="dcterms:W3CDTF">2018-09-07T12:47:09Z</dcterms:modified>
</cp:coreProperties>
</file>