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AD23-C480-47E6-928F-3AFEC1464735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D2491-BC71-4168-AA5E-C54603A65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4d4a23a008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  <p:pic>
        <p:nvPicPr>
          <p:cNvPr id="5" name="Рисунок 4" descr="7.png"/>
          <p:cNvPicPr>
            <a:picLocks noChangeAspect="1"/>
          </p:cNvPicPr>
          <p:nvPr/>
        </p:nvPicPr>
        <p:blipFill>
          <a:blip r:embed="rId3" cstate="print"/>
          <a:srcRect l="2239" r="11143"/>
          <a:stretch>
            <a:fillRect/>
          </a:stretch>
        </p:blipFill>
        <p:spPr>
          <a:xfrm>
            <a:off x="179512" y="1484784"/>
            <a:ext cx="6661248" cy="2638185"/>
          </a:xfrm>
          <a:prstGeom prst="rect">
            <a:avLst/>
          </a:prstGeom>
        </p:spPr>
      </p:pic>
      <p:pic>
        <p:nvPicPr>
          <p:cNvPr id="6" name="Рисунок 5" descr="2014-03-08_00212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437112"/>
            <a:ext cx="7723810" cy="2180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11</cp:revision>
  <dcterms:created xsi:type="dcterms:W3CDTF">2016-03-14T05:53:02Z</dcterms:created>
  <dcterms:modified xsi:type="dcterms:W3CDTF">2018-08-22T18:30:52Z</dcterms:modified>
</cp:coreProperties>
</file>