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Default Extension="wdp" ContentType="image/vnd.ms-photo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59" r:id="rId14"/>
    <p:sldId id="273" r:id="rId15"/>
    <p:sldId id="274" r:id="rId16"/>
    <p:sldId id="275" r:id="rId17"/>
    <p:sldId id="276" r:id="rId18"/>
    <p:sldId id="277" r:id="rId19"/>
    <p:sldId id="27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Диаграмма 1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38100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Лист1!$A$1:$F$1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Лист1!$A$2:$F$2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</c:numCache>
            </c:numRef>
          </c:yVal>
        </c:ser>
        <c:axId val="149768448"/>
        <c:axId val="150962560"/>
      </c:scatterChart>
      <c:valAx>
        <c:axId val="149768448"/>
        <c:scaling>
          <c:orientation val="minMax"/>
          <c:max val="7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1</a:t>
                </a:r>
              </a:p>
            </c:rich>
          </c:tx>
          <c:layout/>
        </c:title>
        <c:numFmt formatCode="General" sourceLinked="1"/>
        <c:tickLblPos val="nextTo"/>
        <c:crossAx val="150962560"/>
        <c:crosses val="autoZero"/>
        <c:crossBetween val="midCat"/>
        <c:majorUnit val="1"/>
      </c:valAx>
      <c:valAx>
        <c:axId val="150962560"/>
        <c:scaling>
          <c:orientation val="minMax"/>
          <c:max val="5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2</a:t>
                </a:r>
              </a:p>
            </c:rich>
          </c:tx>
          <c:layout/>
        </c:title>
        <c:numFmt formatCode="General" sourceLinked="1"/>
        <c:tickLblPos val="nextTo"/>
        <c:crossAx val="14976844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'Задача 2'!$C$14</c:f>
              <c:strCache>
                <c:ptCount val="1"/>
                <c:pt idx="0">
                  <c:v>Успеваемость (средний балл)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'Задача 2'!$B$15:$B$25</c:f>
              <c:numCache>
                <c:formatCode>General</c:formatCode>
                <c:ptCount val="11"/>
                <c:pt idx="0">
                  <c:v>50</c:v>
                </c:pt>
                <c:pt idx="1">
                  <c:v>78</c:v>
                </c:pt>
                <c:pt idx="2">
                  <c:v>94</c:v>
                </c:pt>
                <c:pt idx="3">
                  <c:v>65</c:v>
                </c:pt>
                <c:pt idx="4">
                  <c:v>99</c:v>
                </c:pt>
                <c:pt idx="5">
                  <c:v>87</c:v>
                </c:pt>
                <c:pt idx="6">
                  <c:v>100</c:v>
                </c:pt>
                <c:pt idx="7">
                  <c:v>63</c:v>
                </c:pt>
                <c:pt idx="8">
                  <c:v>79</c:v>
                </c:pt>
                <c:pt idx="9">
                  <c:v>94</c:v>
                </c:pt>
                <c:pt idx="10">
                  <c:v>93</c:v>
                </c:pt>
              </c:numCache>
            </c:numRef>
          </c:xVal>
          <c:yVal>
            <c:numRef>
              <c:f>'Задача 2'!$C$15:$C$25</c:f>
              <c:numCache>
                <c:formatCode>General</c:formatCode>
                <c:ptCount val="11"/>
                <c:pt idx="0">
                  <c:v>3.8099999999999992</c:v>
                </c:pt>
                <c:pt idx="1">
                  <c:v>4.1499999999999995</c:v>
                </c:pt>
                <c:pt idx="2">
                  <c:v>4.6899999999999995</c:v>
                </c:pt>
                <c:pt idx="3">
                  <c:v>4.37</c:v>
                </c:pt>
                <c:pt idx="4">
                  <c:v>4.53</c:v>
                </c:pt>
                <c:pt idx="5">
                  <c:v>4.2300000000000004</c:v>
                </c:pt>
                <c:pt idx="6">
                  <c:v>4.7300000000000004</c:v>
                </c:pt>
                <c:pt idx="7">
                  <c:v>3.69</c:v>
                </c:pt>
                <c:pt idx="8">
                  <c:v>4.08</c:v>
                </c:pt>
                <c:pt idx="9">
                  <c:v>4.2</c:v>
                </c:pt>
                <c:pt idx="10">
                  <c:v>4.3199999999999985</c:v>
                </c:pt>
              </c:numCache>
            </c:numRef>
          </c:yVal>
        </c:ser>
        <c:axId val="216720896"/>
        <c:axId val="216722432"/>
      </c:scatterChart>
      <c:valAx>
        <c:axId val="216720896"/>
        <c:scaling>
          <c:orientation val="minMax"/>
          <c:min val="40"/>
        </c:scaling>
        <c:axPos val="b"/>
        <c:numFmt formatCode="General" sourceLinked="1"/>
        <c:tickLblPos val="nextTo"/>
        <c:crossAx val="216722432"/>
        <c:crosses val="autoZero"/>
        <c:crossBetween val="midCat"/>
      </c:valAx>
      <c:valAx>
        <c:axId val="216722432"/>
        <c:scaling>
          <c:orientation val="minMax"/>
          <c:min val="3.5"/>
        </c:scaling>
        <c:axPos val="l"/>
        <c:majorGridlines/>
        <c:numFmt formatCode="General" sourceLinked="1"/>
        <c:tickLblPos val="nextTo"/>
        <c:crossAx val="216720896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Диаграмма 2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38100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Лист1!$A$21:$A$35</c:f>
              <c:numCache>
                <c:formatCode>General</c:formatCode>
                <c:ptCount val="15"/>
                <c:pt idx="0">
                  <c:v>167</c:v>
                </c:pt>
                <c:pt idx="1">
                  <c:v>168</c:v>
                </c:pt>
                <c:pt idx="2">
                  <c:v>171</c:v>
                </c:pt>
                <c:pt idx="3">
                  <c:v>171</c:v>
                </c:pt>
                <c:pt idx="4">
                  <c:v>173</c:v>
                </c:pt>
                <c:pt idx="5">
                  <c:v>174</c:v>
                </c:pt>
                <c:pt idx="6">
                  <c:v>174</c:v>
                </c:pt>
                <c:pt idx="7">
                  <c:v>175</c:v>
                </c:pt>
                <c:pt idx="8">
                  <c:v>175</c:v>
                </c:pt>
                <c:pt idx="9">
                  <c:v>177</c:v>
                </c:pt>
                <c:pt idx="10">
                  <c:v>178</c:v>
                </c:pt>
                <c:pt idx="11">
                  <c:v>178</c:v>
                </c:pt>
                <c:pt idx="12">
                  <c:v>179</c:v>
                </c:pt>
                <c:pt idx="13">
                  <c:v>181</c:v>
                </c:pt>
                <c:pt idx="14">
                  <c:v>182</c:v>
                </c:pt>
              </c:numCache>
            </c:numRef>
          </c:xVal>
          <c:yVal>
            <c:numRef>
              <c:f>Лист1!$B$21:$B$35</c:f>
              <c:numCache>
                <c:formatCode>General</c:formatCode>
                <c:ptCount val="15"/>
                <c:pt idx="0">
                  <c:v>61</c:v>
                </c:pt>
                <c:pt idx="1">
                  <c:v>67</c:v>
                </c:pt>
                <c:pt idx="2">
                  <c:v>62</c:v>
                </c:pt>
                <c:pt idx="3">
                  <c:v>66</c:v>
                </c:pt>
                <c:pt idx="4">
                  <c:v>67</c:v>
                </c:pt>
                <c:pt idx="5">
                  <c:v>70</c:v>
                </c:pt>
                <c:pt idx="6">
                  <c:v>73</c:v>
                </c:pt>
                <c:pt idx="7">
                  <c:v>66</c:v>
                </c:pt>
                <c:pt idx="8">
                  <c:v>68</c:v>
                </c:pt>
                <c:pt idx="9">
                  <c:v>71</c:v>
                </c:pt>
                <c:pt idx="10">
                  <c:v>72</c:v>
                </c:pt>
                <c:pt idx="11">
                  <c:v>74</c:v>
                </c:pt>
                <c:pt idx="12">
                  <c:v>71</c:v>
                </c:pt>
                <c:pt idx="13">
                  <c:v>75</c:v>
                </c:pt>
                <c:pt idx="14">
                  <c:v>80</c:v>
                </c:pt>
              </c:numCache>
            </c:numRef>
          </c:yVal>
        </c:ser>
        <c:axId val="150987136"/>
        <c:axId val="150989056"/>
      </c:scatterChart>
      <c:valAx>
        <c:axId val="15098713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1</a:t>
                </a:r>
              </a:p>
            </c:rich>
          </c:tx>
          <c:layout/>
        </c:title>
        <c:numFmt formatCode="General" sourceLinked="1"/>
        <c:tickLblPos val="nextTo"/>
        <c:crossAx val="150989056"/>
        <c:crosses val="autoZero"/>
        <c:crossBetween val="midCat"/>
      </c:valAx>
      <c:valAx>
        <c:axId val="150989056"/>
        <c:scaling>
          <c:orientation val="minMax"/>
          <c:max val="85"/>
          <c:min val="6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2</a:t>
                </a:r>
              </a:p>
            </c:rich>
          </c:tx>
          <c:layout/>
        </c:title>
        <c:numFmt formatCode="General" sourceLinked="1"/>
        <c:tickLblPos val="nextTo"/>
        <c:crossAx val="150987136"/>
        <c:crosses val="autoZero"/>
        <c:crossBetween val="midCat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Диаграмма 1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trendline>
            <c:spPr>
              <a:ln w="254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poly"/>
            <c:order val="2"/>
            <c:forward val="1"/>
            <c:intercept val="0"/>
            <c:dispRSqr val="1"/>
            <c:dispEq val="1"/>
            <c:trendlineLbl>
              <c:layout>
                <c:manualLayout>
                  <c:x val="-2.808880139982502E-2"/>
                  <c:y val="1.110386679372085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100" b="1" i="0" baseline="0"/>
                      <a:t>y = x</a:t>
                    </a:r>
                    <a:r>
                      <a:rPr lang="en-US" sz="1100" b="1" i="0" baseline="30000"/>
                      <a:t>2</a:t>
                    </a:r>
                    <a:r>
                      <a:rPr lang="en-US" sz="1100" b="1" i="0" baseline="0"/>
                      <a:t> 
R² = 1</a:t>
                    </a:r>
                    <a:endParaRPr lang="en-US" sz="1100" b="1" i="0"/>
                  </a:p>
                </c:rich>
              </c:tx>
              <c:numFmt formatCode="General" sourceLinked="0"/>
            </c:trendlineLbl>
          </c:trendline>
          <c:xVal>
            <c:numRef>
              <c:f>Лист1!$H$1:$M$1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Лист1!$H$2:$M$2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</c:numCache>
            </c:numRef>
          </c:yVal>
        </c:ser>
        <c:axId val="153524480"/>
        <c:axId val="153530752"/>
      </c:scatterChart>
      <c:valAx>
        <c:axId val="153524480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2</a:t>
                </a:r>
              </a:p>
            </c:rich>
          </c:tx>
          <c:layout/>
        </c:title>
        <c:numFmt formatCode="General" sourceLinked="1"/>
        <c:tickLblPos val="nextTo"/>
        <c:crossAx val="153530752"/>
        <c:crosses val="autoZero"/>
        <c:crossBetween val="midCat"/>
      </c:valAx>
      <c:valAx>
        <c:axId val="153530752"/>
        <c:scaling>
          <c:orientation val="minMax"/>
          <c:max val="5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1</a:t>
                </a:r>
              </a:p>
            </c:rich>
          </c:tx>
          <c:layout/>
        </c:title>
        <c:numFmt formatCode="General" sourceLinked="1"/>
        <c:tickLblPos val="nextTo"/>
        <c:crossAx val="153524480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Диаграмма 2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38100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Лист1!$A$21:$A$35</c:f>
              <c:numCache>
                <c:formatCode>General</c:formatCode>
                <c:ptCount val="15"/>
                <c:pt idx="0">
                  <c:v>167</c:v>
                </c:pt>
                <c:pt idx="1">
                  <c:v>168</c:v>
                </c:pt>
                <c:pt idx="2">
                  <c:v>171</c:v>
                </c:pt>
                <c:pt idx="3">
                  <c:v>171</c:v>
                </c:pt>
                <c:pt idx="4">
                  <c:v>173</c:v>
                </c:pt>
                <c:pt idx="5">
                  <c:v>174</c:v>
                </c:pt>
                <c:pt idx="6">
                  <c:v>174</c:v>
                </c:pt>
                <c:pt idx="7">
                  <c:v>175</c:v>
                </c:pt>
                <c:pt idx="8">
                  <c:v>175</c:v>
                </c:pt>
                <c:pt idx="9">
                  <c:v>177</c:v>
                </c:pt>
                <c:pt idx="10">
                  <c:v>178</c:v>
                </c:pt>
                <c:pt idx="11">
                  <c:v>178</c:v>
                </c:pt>
                <c:pt idx="12">
                  <c:v>179</c:v>
                </c:pt>
                <c:pt idx="13">
                  <c:v>181</c:v>
                </c:pt>
                <c:pt idx="14">
                  <c:v>182</c:v>
                </c:pt>
              </c:numCache>
            </c:numRef>
          </c:xVal>
          <c:yVal>
            <c:numRef>
              <c:f>Лист1!$B$21:$B$35</c:f>
              <c:numCache>
                <c:formatCode>General</c:formatCode>
                <c:ptCount val="15"/>
                <c:pt idx="0">
                  <c:v>61</c:v>
                </c:pt>
                <c:pt idx="1">
                  <c:v>67</c:v>
                </c:pt>
                <c:pt idx="2">
                  <c:v>62</c:v>
                </c:pt>
                <c:pt idx="3">
                  <c:v>66</c:v>
                </c:pt>
                <c:pt idx="4">
                  <c:v>67</c:v>
                </c:pt>
                <c:pt idx="5">
                  <c:v>70</c:v>
                </c:pt>
                <c:pt idx="6">
                  <c:v>73</c:v>
                </c:pt>
                <c:pt idx="7">
                  <c:v>66</c:v>
                </c:pt>
                <c:pt idx="8">
                  <c:v>68</c:v>
                </c:pt>
                <c:pt idx="9">
                  <c:v>71</c:v>
                </c:pt>
                <c:pt idx="10">
                  <c:v>72</c:v>
                </c:pt>
                <c:pt idx="11">
                  <c:v>74</c:v>
                </c:pt>
                <c:pt idx="12">
                  <c:v>71</c:v>
                </c:pt>
                <c:pt idx="13">
                  <c:v>75</c:v>
                </c:pt>
                <c:pt idx="14">
                  <c:v>80</c:v>
                </c:pt>
              </c:numCache>
            </c:numRef>
          </c:yVal>
        </c:ser>
        <c:axId val="168942592"/>
        <c:axId val="168941440"/>
      </c:scatterChart>
      <c:valAx>
        <c:axId val="16894259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1</a:t>
                </a:r>
              </a:p>
            </c:rich>
          </c:tx>
          <c:layout/>
        </c:title>
        <c:numFmt formatCode="General" sourceLinked="1"/>
        <c:tickLblPos val="nextTo"/>
        <c:crossAx val="168941440"/>
        <c:crosses val="autoZero"/>
        <c:crossBetween val="midCat"/>
      </c:valAx>
      <c:valAx>
        <c:axId val="168941440"/>
        <c:scaling>
          <c:orientation val="minMax"/>
          <c:max val="85"/>
          <c:min val="6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Величина 2</a:t>
                </a:r>
              </a:p>
            </c:rich>
          </c:tx>
          <c:layout/>
        </c:title>
        <c:numFmt formatCode="General" sourceLinked="1"/>
        <c:tickLblPos val="nextTo"/>
        <c:crossAx val="168942592"/>
        <c:crosses val="autoZero"/>
        <c:crossBetween val="midCat"/>
        <c:majorUnit val="5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Лист1!$C$1</c:f>
              <c:strCache>
                <c:ptCount val="1"/>
                <c:pt idx="0">
                  <c:v>Успеваемость (средний балл)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Лист1!$B$2:$B$21</c:f>
              <c:numCache>
                <c:formatCode>General</c:formatCode>
                <c:ptCount val="20"/>
                <c:pt idx="0">
                  <c:v>50</c:v>
                </c:pt>
                <c:pt idx="1">
                  <c:v>345</c:v>
                </c:pt>
                <c:pt idx="2">
                  <c:v>79</c:v>
                </c:pt>
                <c:pt idx="3">
                  <c:v>100</c:v>
                </c:pt>
                <c:pt idx="4">
                  <c:v>203</c:v>
                </c:pt>
                <c:pt idx="5">
                  <c:v>420</c:v>
                </c:pt>
                <c:pt idx="6">
                  <c:v>210</c:v>
                </c:pt>
                <c:pt idx="7">
                  <c:v>137</c:v>
                </c:pt>
                <c:pt idx="8">
                  <c:v>463</c:v>
                </c:pt>
                <c:pt idx="9">
                  <c:v>231</c:v>
                </c:pt>
                <c:pt idx="10">
                  <c:v>134</c:v>
                </c:pt>
                <c:pt idx="11">
                  <c:v>100</c:v>
                </c:pt>
                <c:pt idx="12">
                  <c:v>294</c:v>
                </c:pt>
                <c:pt idx="13">
                  <c:v>396</c:v>
                </c:pt>
                <c:pt idx="14">
                  <c:v>77</c:v>
                </c:pt>
                <c:pt idx="15">
                  <c:v>480</c:v>
                </c:pt>
                <c:pt idx="16">
                  <c:v>450</c:v>
                </c:pt>
                <c:pt idx="17">
                  <c:v>496</c:v>
                </c:pt>
                <c:pt idx="18">
                  <c:v>102</c:v>
                </c:pt>
                <c:pt idx="19">
                  <c:v>150</c:v>
                </c:pt>
              </c:numCache>
            </c:numRef>
          </c:xVal>
          <c:yVal>
            <c:numRef>
              <c:f>Лист1!$C$2:$C$21</c:f>
              <c:numCache>
                <c:formatCode>General</c:formatCode>
                <c:ptCount val="20"/>
                <c:pt idx="0">
                  <c:v>3.8099999999999992</c:v>
                </c:pt>
                <c:pt idx="1">
                  <c:v>4.13</c:v>
                </c:pt>
                <c:pt idx="2">
                  <c:v>4.3</c:v>
                </c:pt>
                <c:pt idx="3">
                  <c:v>3.96</c:v>
                </c:pt>
                <c:pt idx="4">
                  <c:v>3.8699999999999997</c:v>
                </c:pt>
                <c:pt idx="5">
                  <c:v>4.33</c:v>
                </c:pt>
                <c:pt idx="6">
                  <c:v>4</c:v>
                </c:pt>
                <c:pt idx="7">
                  <c:v>4.21</c:v>
                </c:pt>
                <c:pt idx="8">
                  <c:v>4.4000000000000004</c:v>
                </c:pt>
                <c:pt idx="9">
                  <c:v>3.9899999999999998</c:v>
                </c:pt>
                <c:pt idx="10">
                  <c:v>3.9</c:v>
                </c:pt>
                <c:pt idx="11">
                  <c:v>4.07</c:v>
                </c:pt>
                <c:pt idx="12">
                  <c:v>4.1499999999999995</c:v>
                </c:pt>
                <c:pt idx="13">
                  <c:v>4.0999999999999996</c:v>
                </c:pt>
                <c:pt idx="14">
                  <c:v>3.7600000000000002</c:v>
                </c:pt>
                <c:pt idx="15">
                  <c:v>4.25</c:v>
                </c:pt>
                <c:pt idx="16">
                  <c:v>3.88</c:v>
                </c:pt>
                <c:pt idx="17">
                  <c:v>4.5</c:v>
                </c:pt>
                <c:pt idx="18">
                  <c:v>4.1199999999999983</c:v>
                </c:pt>
                <c:pt idx="19">
                  <c:v>4.3199999999999985</c:v>
                </c:pt>
              </c:numCache>
            </c:numRef>
          </c:yVal>
        </c:ser>
        <c:axId val="215474944"/>
        <c:axId val="215476480"/>
      </c:scatterChart>
      <c:valAx>
        <c:axId val="215474944"/>
        <c:scaling>
          <c:orientation val="minMax"/>
        </c:scaling>
        <c:axPos val="b"/>
        <c:numFmt formatCode="General" sourceLinked="1"/>
        <c:tickLblPos val="nextTo"/>
        <c:crossAx val="215476480"/>
        <c:crosses val="autoZero"/>
        <c:crossBetween val="midCat"/>
      </c:valAx>
      <c:valAx>
        <c:axId val="215476480"/>
        <c:scaling>
          <c:orientation val="minMax"/>
        </c:scaling>
        <c:axPos val="l"/>
        <c:majorGridlines/>
        <c:numFmt formatCode="General" sourceLinked="1"/>
        <c:tickLblPos val="nextTo"/>
        <c:crossAx val="215474944"/>
        <c:crosses val="autoZero"/>
        <c:crossBetween val="midCat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'Задача 2'!$C$1</c:f>
              <c:strCache>
                <c:ptCount val="1"/>
                <c:pt idx="0">
                  <c:v>Успеваемость (средний балл)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'Задача 2'!$B$2:$B$12</c:f>
              <c:numCache>
                <c:formatCode>General</c:formatCode>
                <c:ptCount val="11"/>
                <c:pt idx="0">
                  <c:v>10</c:v>
                </c:pt>
                <c:pt idx="1">
                  <c:v>25</c:v>
                </c:pt>
                <c:pt idx="2">
                  <c:v>19</c:v>
                </c:pt>
                <c:pt idx="3">
                  <c:v>78</c:v>
                </c:pt>
                <c:pt idx="4">
                  <c:v>45</c:v>
                </c:pt>
                <c:pt idx="5">
                  <c:v>32</c:v>
                </c:pt>
                <c:pt idx="6">
                  <c:v>90</c:v>
                </c:pt>
                <c:pt idx="7">
                  <c:v>21</c:v>
                </c:pt>
                <c:pt idx="8">
                  <c:v>34</c:v>
                </c:pt>
                <c:pt idx="9">
                  <c:v>45</c:v>
                </c:pt>
                <c:pt idx="10">
                  <c:v>67</c:v>
                </c:pt>
              </c:numCache>
            </c:numRef>
          </c:xVal>
          <c:yVal>
            <c:numRef>
              <c:f>'Задача 2'!$C$2:$C$12</c:f>
              <c:numCache>
                <c:formatCode>General</c:formatCode>
                <c:ptCount val="11"/>
                <c:pt idx="0">
                  <c:v>3.98</c:v>
                </c:pt>
                <c:pt idx="1">
                  <c:v>4.01</c:v>
                </c:pt>
                <c:pt idx="2">
                  <c:v>4.34</c:v>
                </c:pt>
                <c:pt idx="3">
                  <c:v>4.41</c:v>
                </c:pt>
                <c:pt idx="4">
                  <c:v>3.94</c:v>
                </c:pt>
                <c:pt idx="5">
                  <c:v>3.62</c:v>
                </c:pt>
                <c:pt idx="6">
                  <c:v>4.5999999999999996</c:v>
                </c:pt>
                <c:pt idx="7">
                  <c:v>4.24</c:v>
                </c:pt>
                <c:pt idx="8">
                  <c:v>4.3599999999999985</c:v>
                </c:pt>
                <c:pt idx="9">
                  <c:v>3.9899999999999998</c:v>
                </c:pt>
                <c:pt idx="10">
                  <c:v>4.5</c:v>
                </c:pt>
              </c:numCache>
            </c:numRef>
          </c:yVal>
        </c:ser>
        <c:axId val="216080384"/>
        <c:axId val="216081920"/>
      </c:scatterChart>
      <c:valAx>
        <c:axId val="216080384"/>
        <c:scaling>
          <c:orientation val="minMax"/>
        </c:scaling>
        <c:axPos val="b"/>
        <c:numFmt formatCode="General" sourceLinked="1"/>
        <c:tickLblPos val="nextTo"/>
        <c:crossAx val="216081920"/>
        <c:crosses val="autoZero"/>
        <c:crossBetween val="midCat"/>
      </c:valAx>
      <c:valAx>
        <c:axId val="216081920"/>
        <c:scaling>
          <c:orientation val="minMax"/>
          <c:min val="3.4"/>
        </c:scaling>
        <c:axPos val="l"/>
        <c:majorGridlines/>
        <c:numFmt formatCode="General" sourceLinked="1"/>
        <c:tickLblPos val="nextTo"/>
        <c:crossAx val="216080384"/>
        <c:crosses val="autoZero"/>
        <c:crossBetween val="midCat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'Задача 2'!$C$14</c:f>
              <c:strCache>
                <c:ptCount val="1"/>
                <c:pt idx="0">
                  <c:v>Успеваемость (средний балл)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'Задача 2'!$B$15:$B$25</c:f>
              <c:numCache>
                <c:formatCode>General</c:formatCode>
                <c:ptCount val="11"/>
                <c:pt idx="0">
                  <c:v>50</c:v>
                </c:pt>
                <c:pt idx="1">
                  <c:v>78</c:v>
                </c:pt>
                <c:pt idx="2">
                  <c:v>94</c:v>
                </c:pt>
                <c:pt idx="3">
                  <c:v>65</c:v>
                </c:pt>
                <c:pt idx="4">
                  <c:v>99</c:v>
                </c:pt>
                <c:pt idx="5">
                  <c:v>87</c:v>
                </c:pt>
                <c:pt idx="6">
                  <c:v>100</c:v>
                </c:pt>
                <c:pt idx="7">
                  <c:v>63</c:v>
                </c:pt>
                <c:pt idx="8">
                  <c:v>79</c:v>
                </c:pt>
                <c:pt idx="9">
                  <c:v>94</c:v>
                </c:pt>
                <c:pt idx="10">
                  <c:v>93</c:v>
                </c:pt>
              </c:numCache>
            </c:numRef>
          </c:xVal>
          <c:yVal>
            <c:numRef>
              <c:f>'Задача 2'!$C$15:$C$25</c:f>
              <c:numCache>
                <c:formatCode>General</c:formatCode>
                <c:ptCount val="11"/>
                <c:pt idx="0">
                  <c:v>3.8099999999999992</c:v>
                </c:pt>
                <c:pt idx="1">
                  <c:v>4.1499999999999995</c:v>
                </c:pt>
                <c:pt idx="2">
                  <c:v>4.6899999999999995</c:v>
                </c:pt>
                <c:pt idx="3">
                  <c:v>4.37</c:v>
                </c:pt>
                <c:pt idx="4">
                  <c:v>4.53</c:v>
                </c:pt>
                <c:pt idx="5">
                  <c:v>4.2300000000000004</c:v>
                </c:pt>
                <c:pt idx="6">
                  <c:v>4.7300000000000004</c:v>
                </c:pt>
                <c:pt idx="7">
                  <c:v>3.69</c:v>
                </c:pt>
                <c:pt idx="8">
                  <c:v>4.08</c:v>
                </c:pt>
                <c:pt idx="9">
                  <c:v>4.2</c:v>
                </c:pt>
                <c:pt idx="10">
                  <c:v>4.3199999999999985</c:v>
                </c:pt>
              </c:numCache>
            </c:numRef>
          </c:yVal>
        </c:ser>
        <c:axId val="215991424"/>
        <c:axId val="215992960"/>
      </c:scatterChart>
      <c:valAx>
        <c:axId val="215991424"/>
        <c:scaling>
          <c:orientation val="minMax"/>
          <c:min val="40"/>
        </c:scaling>
        <c:axPos val="b"/>
        <c:numFmt formatCode="General" sourceLinked="1"/>
        <c:tickLblPos val="nextTo"/>
        <c:crossAx val="215992960"/>
        <c:crosses val="autoZero"/>
        <c:crossBetween val="midCat"/>
      </c:valAx>
      <c:valAx>
        <c:axId val="215992960"/>
        <c:scaling>
          <c:orientation val="minMax"/>
          <c:min val="3.5"/>
        </c:scaling>
        <c:axPos val="l"/>
        <c:majorGridlines/>
        <c:numFmt formatCode="General" sourceLinked="1"/>
        <c:tickLblPos val="nextTo"/>
        <c:crossAx val="215991424"/>
        <c:crosses val="autoZero"/>
        <c:crossBetween val="midCat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title>
      <c:layout/>
    </c:title>
    <c:plotArea>
      <c:layout/>
      <c:scatterChart>
        <c:scatterStyle val="lineMarker"/>
        <c:ser>
          <c:idx val="0"/>
          <c:order val="0"/>
          <c:tx>
            <c:strRef>
              <c:f>Лист1!$C$1</c:f>
              <c:strCache>
                <c:ptCount val="1"/>
                <c:pt idx="0">
                  <c:v>Успеваемость (средний балл)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Лист1!$B$2:$B$21</c:f>
              <c:numCache>
                <c:formatCode>General</c:formatCode>
                <c:ptCount val="20"/>
                <c:pt idx="0">
                  <c:v>50</c:v>
                </c:pt>
                <c:pt idx="1">
                  <c:v>345</c:v>
                </c:pt>
                <c:pt idx="2">
                  <c:v>79</c:v>
                </c:pt>
                <c:pt idx="3">
                  <c:v>100</c:v>
                </c:pt>
                <c:pt idx="4">
                  <c:v>203</c:v>
                </c:pt>
                <c:pt idx="5">
                  <c:v>420</c:v>
                </c:pt>
                <c:pt idx="6">
                  <c:v>210</c:v>
                </c:pt>
                <c:pt idx="7">
                  <c:v>137</c:v>
                </c:pt>
                <c:pt idx="8">
                  <c:v>463</c:v>
                </c:pt>
                <c:pt idx="9">
                  <c:v>231</c:v>
                </c:pt>
                <c:pt idx="10">
                  <c:v>134</c:v>
                </c:pt>
                <c:pt idx="11">
                  <c:v>100</c:v>
                </c:pt>
                <c:pt idx="12">
                  <c:v>294</c:v>
                </c:pt>
                <c:pt idx="13">
                  <c:v>396</c:v>
                </c:pt>
                <c:pt idx="14">
                  <c:v>77</c:v>
                </c:pt>
                <c:pt idx="15">
                  <c:v>480</c:v>
                </c:pt>
                <c:pt idx="16">
                  <c:v>450</c:v>
                </c:pt>
                <c:pt idx="17">
                  <c:v>496</c:v>
                </c:pt>
                <c:pt idx="18">
                  <c:v>102</c:v>
                </c:pt>
                <c:pt idx="19">
                  <c:v>150</c:v>
                </c:pt>
              </c:numCache>
            </c:numRef>
          </c:xVal>
          <c:yVal>
            <c:numRef>
              <c:f>Лист1!$C$2:$C$21</c:f>
              <c:numCache>
                <c:formatCode>General</c:formatCode>
                <c:ptCount val="20"/>
                <c:pt idx="0">
                  <c:v>3.8099999999999992</c:v>
                </c:pt>
                <c:pt idx="1">
                  <c:v>4.13</c:v>
                </c:pt>
                <c:pt idx="2">
                  <c:v>4.3</c:v>
                </c:pt>
                <c:pt idx="3">
                  <c:v>3.96</c:v>
                </c:pt>
                <c:pt idx="4">
                  <c:v>3.8699999999999997</c:v>
                </c:pt>
                <c:pt idx="5">
                  <c:v>4.33</c:v>
                </c:pt>
                <c:pt idx="6">
                  <c:v>4</c:v>
                </c:pt>
                <c:pt idx="7">
                  <c:v>4.21</c:v>
                </c:pt>
                <c:pt idx="8">
                  <c:v>4.4000000000000004</c:v>
                </c:pt>
                <c:pt idx="9">
                  <c:v>3.9899999999999998</c:v>
                </c:pt>
                <c:pt idx="10">
                  <c:v>3.9</c:v>
                </c:pt>
                <c:pt idx="11">
                  <c:v>4.07</c:v>
                </c:pt>
                <c:pt idx="12">
                  <c:v>4.1499999999999995</c:v>
                </c:pt>
                <c:pt idx="13">
                  <c:v>4.0999999999999996</c:v>
                </c:pt>
                <c:pt idx="14">
                  <c:v>3.7600000000000002</c:v>
                </c:pt>
                <c:pt idx="15">
                  <c:v>4.25</c:v>
                </c:pt>
                <c:pt idx="16">
                  <c:v>3.88</c:v>
                </c:pt>
                <c:pt idx="17">
                  <c:v>4.5</c:v>
                </c:pt>
                <c:pt idx="18">
                  <c:v>4.1199999999999983</c:v>
                </c:pt>
                <c:pt idx="19">
                  <c:v>4.3199999999999985</c:v>
                </c:pt>
              </c:numCache>
            </c:numRef>
          </c:yVal>
        </c:ser>
        <c:axId val="211730432"/>
        <c:axId val="211958784"/>
      </c:scatterChart>
      <c:valAx>
        <c:axId val="211730432"/>
        <c:scaling>
          <c:orientation val="minMax"/>
        </c:scaling>
        <c:axPos val="b"/>
        <c:numFmt formatCode="General" sourceLinked="1"/>
        <c:tickLblPos val="nextTo"/>
        <c:crossAx val="211958784"/>
        <c:crosses val="autoZero"/>
        <c:crossBetween val="midCat"/>
      </c:valAx>
      <c:valAx>
        <c:axId val="211958784"/>
        <c:scaling>
          <c:orientation val="minMax"/>
        </c:scaling>
        <c:axPos val="l"/>
        <c:majorGridlines/>
        <c:numFmt formatCode="General" sourceLinked="1"/>
        <c:tickLblPos val="nextTo"/>
        <c:crossAx val="211730432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'Задача 2'!$C$1</c:f>
              <c:strCache>
                <c:ptCount val="1"/>
                <c:pt idx="0">
                  <c:v>Успеваемость (средний балл)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'Задача 2'!$B$2:$B$12</c:f>
              <c:numCache>
                <c:formatCode>General</c:formatCode>
                <c:ptCount val="11"/>
                <c:pt idx="0">
                  <c:v>10</c:v>
                </c:pt>
                <c:pt idx="1">
                  <c:v>25</c:v>
                </c:pt>
                <c:pt idx="2">
                  <c:v>19</c:v>
                </c:pt>
                <c:pt idx="3">
                  <c:v>78</c:v>
                </c:pt>
                <c:pt idx="4">
                  <c:v>45</c:v>
                </c:pt>
                <c:pt idx="5">
                  <c:v>32</c:v>
                </c:pt>
                <c:pt idx="6">
                  <c:v>90</c:v>
                </c:pt>
                <c:pt idx="7">
                  <c:v>21</c:v>
                </c:pt>
                <c:pt idx="8">
                  <c:v>34</c:v>
                </c:pt>
                <c:pt idx="9">
                  <c:v>45</c:v>
                </c:pt>
                <c:pt idx="10">
                  <c:v>67</c:v>
                </c:pt>
              </c:numCache>
            </c:numRef>
          </c:xVal>
          <c:yVal>
            <c:numRef>
              <c:f>'Задача 2'!$C$2:$C$12</c:f>
              <c:numCache>
                <c:formatCode>General</c:formatCode>
                <c:ptCount val="11"/>
                <c:pt idx="0">
                  <c:v>3.98</c:v>
                </c:pt>
                <c:pt idx="1">
                  <c:v>4.01</c:v>
                </c:pt>
                <c:pt idx="2">
                  <c:v>4.34</c:v>
                </c:pt>
                <c:pt idx="3">
                  <c:v>4.41</c:v>
                </c:pt>
                <c:pt idx="4">
                  <c:v>3.94</c:v>
                </c:pt>
                <c:pt idx="5">
                  <c:v>3.62</c:v>
                </c:pt>
                <c:pt idx="6">
                  <c:v>4.5999999999999996</c:v>
                </c:pt>
                <c:pt idx="7">
                  <c:v>4.24</c:v>
                </c:pt>
                <c:pt idx="8">
                  <c:v>4.3599999999999985</c:v>
                </c:pt>
                <c:pt idx="9">
                  <c:v>3.9899999999999998</c:v>
                </c:pt>
                <c:pt idx="10">
                  <c:v>4.5</c:v>
                </c:pt>
              </c:numCache>
            </c:numRef>
          </c:yVal>
        </c:ser>
        <c:axId val="213060992"/>
        <c:axId val="216135552"/>
      </c:scatterChart>
      <c:valAx>
        <c:axId val="213060992"/>
        <c:scaling>
          <c:orientation val="minMax"/>
        </c:scaling>
        <c:axPos val="b"/>
        <c:numFmt formatCode="General" sourceLinked="1"/>
        <c:tickLblPos val="nextTo"/>
        <c:crossAx val="216135552"/>
        <c:crosses val="autoZero"/>
        <c:crossBetween val="midCat"/>
      </c:valAx>
      <c:valAx>
        <c:axId val="216135552"/>
        <c:scaling>
          <c:orientation val="minMax"/>
          <c:min val="3.4"/>
        </c:scaling>
        <c:axPos val="l"/>
        <c:majorGridlines/>
        <c:numFmt formatCode="General" sourceLinked="1"/>
        <c:tickLblPos val="nextTo"/>
        <c:crossAx val="213060992"/>
        <c:crosses val="autoZero"/>
        <c:crossBetween val="midCat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8ADBF-0C4B-4DCE-AA45-B1B6C2D2562B}" type="doc">
      <dgm:prSet loTypeId="urn:microsoft.com/office/officeart/2005/8/layout/gear1" loCatId="relationship" qsTypeId="urn:microsoft.com/office/officeart/2005/8/quickstyle/3d1" qsCatId="3D" csTypeId="urn:microsoft.com/office/officeart/2005/8/colors/colorful5" csCatId="colorful" phldr="1"/>
      <dgm:spPr/>
    </dgm:pt>
    <dgm:pt modelId="{BFA2C30E-1D38-4E2E-9457-2A76EBA22AF5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CB8DBDA4-71C4-4A66-8E27-9A089C9953B9}" type="parTrans" cxnId="{53916644-77F5-46B3-B9D9-2A262FBE4B08}">
      <dgm:prSet/>
      <dgm:spPr/>
      <dgm:t>
        <a:bodyPr/>
        <a:lstStyle/>
        <a:p>
          <a:endParaRPr lang="ru-RU"/>
        </a:p>
      </dgm:t>
    </dgm:pt>
    <dgm:pt modelId="{13C74421-D486-45DF-82C7-976EF3C8D344}" type="sibTrans" cxnId="{53916644-77F5-46B3-B9D9-2A262FBE4B08}">
      <dgm:prSet/>
      <dgm:spPr/>
      <dgm:t>
        <a:bodyPr/>
        <a:lstStyle/>
        <a:p>
          <a:endParaRPr lang="ru-RU"/>
        </a:p>
      </dgm:t>
    </dgm:pt>
    <dgm:pt modelId="{781B9E72-EF6D-458C-A81F-D3A86CFEEE1D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0AF78D5A-6709-4EC4-B9CC-EF848F614DBF}" type="parTrans" cxnId="{EA2AE3EB-8F56-4EC4-AF17-D8628A20C76C}">
      <dgm:prSet/>
      <dgm:spPr/>
      <dgm:t>
        <a:bodyPr/>
        <a:lstStyle/>
        <a:p>
          <a:endParaRPr lang="ru-RU"/>
        </a:p>
      </dgm:t>
    </dgm:pt>
    <dgm:pt modelId="{399127E6-ED27-4370-8DE6-808C7BBFD38C}" type="sibTrans" cxnId="{EA2AE3EB-8F56-4EC4-AF17-D8628A20C76C}">
      <dgm:prSet/>
      <dgm:spPr/>
      <dgm:t>
        <a:bodyPr/>
        <a:lstStyle/>
        <a:p>
          <a:endParaRPr lang="ru-RU"/>
        </a:p>
      </dgm:t>
    </dgm:pt>
    <dgm:pt modelId="{6882EB89-DC5F-4815-9538-AC69F45C6FF9}">
      <dgm:prSet phldrT="[Текст]"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2D2C50A1-ED5C-47AB-8B47-0DDF8F4978D9}" type="parTrans" cxnId="{29ECED92-A08F-4832-9627-F433D4E05701}">
      <dgm:prSet/>
      <dgm:spPr/>
      <dgm:t>
        <a:bodyPr/>
        <a:lstStyle/>
        <a:p>
          <a:endParaRPr lang="ru-RU"/>
        </a:p>
      </dgm:t>
    </dgm:pt>
    <dgm:pt modelId="{EAF2867F-466F-45BE-86EA-39AE5C59A388}" type="sibTrans" cxnId="{29ECED92-A08F-4832-9627-F433D4E05701}">
      <dgm:prSet/>
      <dgm:spPr/>
      <dgm:t>
        <a:bodyPr/>
        <a:lstStyle/>
        <a:p>
          <a:endParaRPr lang="ru-RU"/>
        </a:p>
      </dgm:t>
    </dgm:pt>
    <dgm:pt modelId="{FF44EAD2-C356-420A-A1D6-745A487641D7}">
      <dgm:prSet phldrT="[Текст]"/>
      <dgm:spPr/>
      <dgm:t>
        <a:bodyPr/>
        <a:lstStyle/>
        <a:p>
          <a:endParaRPr lang="ru-RU"/>
        </a:p>
      </dgm:t>
    </dgm:pt>
    <dgm:pt modelId="{81C9E4AB-2031-4E26-A681-92E12C90151A}" type="parTrans" cxnId="{82CDFA17-56CC-4C95-992C-DFBE764C4109}">
      <dgm:prSet/>
      <dgm:spPr/>
      <dgm:t>
        <a:bodyPr/>
        <a:lstStyle/>
        <a:p>
          <a:endParaRPr lang="ru-RU"/>
        </a:p>
      </dgm:t>
    </dgm:pt>
    <dgm:pt modelId="{383F7DC8-2940-4C8F-98DA-4DC97C86471D}" type="sibTrans" cxnId="{82CDFA17-56CC-4C95-992C-DFBE764C4109}">
      <dgm:prSet/>
      <dgm:spPr/>
      <dgm:t>
        <a:bodyPr/>
        <a:lstStyle/>
        <a:p>
          <a:endParaRPr lang="ru-RU"/>
        </a:p>
      </dgm:t>
    </dgm:pt>
    <dgm:pt modelId="{DFC3CDB0-5E89-4A5F-BCA0-6004F9D94397}" type="pres">
      <dgm:prSet presAssocID="{8388ADBF-0C4B-4DCE-AA45-B1B6C2D256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29F043-C835-44C0-88AD-FB3BC6D99DCE}" type="pres">
      <dgm:prSet presAssocID="{BFA2C30E-1D38-4E2E-9457-2A76EBA22AF5}" presName="gear1" presStyleLbl="node1" presStyleIdx="0" presStyleCnt="3" custLinFactNeighborX="-1405" custLinFactNeighborY="-6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1924C-5103-443A-A2C9-46088D578D2C}" type="pres">
      <dgm:prSet presAssocID="{BFA2C30E-1D38-4E2E-9457-2A76EBA22AF5}" presName="gear1srcNode" presStyleLbl="node1" presStyleIdx="0" presStyleCnt="3"/>
      <dgm:spPr/>
      <dgm:t>
        <a:bodyPr/>
        <a:lstStyle/>
        <a:p>
          <a:endParaRPr lang="ru-RU"/>
        </a:p>
      </dgm:t>
    </dgm:pt>
    <dgm:pt modelId="{E538D26B-9844-4533-A0FB-B089DC15F3BC}" type="pres">
      <dgm:prSet presAssocID="{BFA2C30E-1D38-4E2E-9457-2A76EBA22AF5}" presName="gear1dstNode" presStyleLbl="node1" presStyleIdx="0" presStyleCnt="3"/>
      <dgm:spPr/>
      <dgm:t>
        <a:bodyPr/>
        <a:lstStyle/>
        <a:p>
          <a:endParaRPr lang="ru-RU"/>
        </a:p>
      </dgm:t>
    </dgm:pt>
    <dgm:pt modelId="{E356F6CD-588B-49E4-9F4C-83D0C0D86450}" type="pres">
      <dgm:prSet presAssocID="{781B9E72-EF6D-458C-A81F-D3A86CFEEE1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82273-857D-46C5-8437-45BFDBADC20E}" type="pres">
      <dgm:prSet presAssocID="{781B9E72-EF6D-458C-A81F-D3A86CFEEE1D}" presName="gear2srcNode" presStyleLbl="node1" presStyleIdx="1" presStyleCnt="3"/>
      <dgm:spPr/>
      <dgm:t>
        <a:bodyPr/>
        <a:lstStyle/>
        <a:p>
          <a:endParaRPr lang="ru-RU"/>
        </a:p>
      </dgm:t>
    </dgm:pt>
    <dgm:pt modelId="{0022AFC4-FBED-430C-9BFE-033F0FC231CF}" type="pres">
      <dgm:prSet presAssocID="{781B9E72-EF6D-458C-A81F-D3A86CFEEE1D}" presName="gear2dstNode" presStyleLbl="node1" presStyleIdx="1" presStyleCnt="3"/>
      <dgm:spPr/>
      <dgm:t>
        <a:bodyPr/>
        <a:lstStyle/>
        <a:p>
          <a:endParaRPr lang="ru-RU"/>
        </a:p>
      </dgm:t>
    </dgm:pt>
    <dgm:pt modelId="{C2F9939D-F044-42A0-AF45-70156F3472F0}" type="pres">
      <dgm:prSet presAssocID="{6882EB89-DC5F-4815-9538-AC69F45C6FF9}" presName="gear3" presStyleLbl="node1" presStyleIdx="2" presStyleCnt="3"/>
      <dgm:spPr/>
      <dgm:t>
        <a:bodyPr/>
        <a:lstStyle/>
        <a:p>
          <a:endParaRPr lang="ru-RU"/>
        </a:p>
      </dgm:t>
    </dgm:pt>
    <dgm:pt modelId="{F125AEA8-E834-49AA-B4A9-A6677C5C20C6}" type="pres">
      <dgm:prSet presAssocID="{6882EB89-DC5F-4815-9538-AC69F45C6FF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82651-DD37-4F72-BC46-8AE87CB469FB}" type="pres">
      <dgm:prSet presAssocID="{6882EB89-DC5F-4815-9538-AC69F45C6FF9}" presName="gear3srcNode" presStyleLbl="node1" presStyleIdx="2" presStyleCnt="3"/>
      <dgm:spPr/>
      <dgm:t>
        <a:bodyPr/>
        <a:lstStyle/>
        <a:p>
          <a:endParaRPr lang="ru-RU"/>
        </a:p>
      </dgm:t>
    </dgm:pt>
    <dgm:pt modelId="{EA386D95-AACA-423D-B886-C9A379D7B232}" type="pres">
      <dgm:prSet presAssocID="{6882EB89-DC5F-4815-9538-AC69F45C6FF9}" presName="gear3dstNode" presStyleLbl="node1" presStyleIdx="2" presStyleCnt="3"/>
      <dgm:spPr/>
      <dgm:t>
        <a:bodyPr/>
        <a:lstStyle/>
        <a:p>
          <a:endParaRPr lang="ru-RU"/>
        </a:p>
      </dgm:t>
    </dgm:pt>
    <dgm:pt modelId="{AFD03299-CCC3-4975-A12B-B5BAA55C8D5B}" type="pres">
      <dgm:prSet presAssocID="{13C74421-D486-45DF-82C7-976EF3C8D34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31BAF792-23D8-4C24-AB4E-75D9AA836932}" type="pres">
      <dgm:prSet presAssocID="{399127E6-ED27-4370-8DE6-808C7BBFD38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2227335-0727-4C4D-823C-D6CFD10FABFC}" type="pres">
      <dgm:prSet presAssocID="{EAF2867F-466F-45BE-86EA-39AE5C59A388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B7C2402-8C78-4B70-AC95-5A53FB14B974}" type="presOf" srcId="{781B9E72-EF6D-458C-A81F-D3A86CFEEE1D}" destId="{E356F6CD-588B-49E4-9F4C-83D0C0D86450}" srcOrd="0" destOrd="0" presId="urn:microsoft.com/office/officeart/2005/8/layout/gear1"/>
    <dgm:cxn modelId="{8FB36F92-0A29-4C09-ADE0-21C14A4C4494}" type="presOf" srcId="{399127E6-ED27-4370-8DE6-808C7BBFD38C}" destId="{31BAF792-23D8-4C24-AB4E-75D9AA836932}" srcOrd="0" destOrd="0" presId="urn:microsoft.com/office/officeart/2005/8/layout/gear1"/>
    <dgm:cxn modelId="{5A03CB58-2926-4E1B-917B-2B93DD2A3012}" type="presOf" srcId="{8388ADBF-0C4B-4DCE-AA45-B1B6C2D2562B}" destId="{DFC3CDB0-5E89-4A5F-BCA0-6004F9D94397}" srcOrd="0" destOrd="0" presId="urn:microsoft.com/office/officeart/2005/8/layout/gear1"/>
    <dgm:cxn modelId="{82CDFA17-56CC-4C95-992C-DFBE764C4109}" srcId="{8388ADBF-0C4B-4DCE-AA45-B1B6C2D2562B}" destId="{FF44EAD2-C356-420A-A1D6-745A487641D7}" srcOrd="3" destOrd="0" parTransId="{81C9E4AB-2031-4E26-A681-92E12C90151A}" sibTransId="{383F7DC8-2940-4C8F-98DA-4DC97C86471D}"/>
    <dgm:cxn modelId="{7C88CD32-72D8-4D39-B13D-AC923EF9246E}" type="presOf" srcId="{BFA2C30E-1D38-4E2E-9457-2A76EBA22AF5}" destId="{5929F043-C835-44C0-88AD-FB3BC6D99DCE}" srcOrd="0" destOrd="0" presId="urn:microsoft.com/office/officeart/2005/8/layout/gear1"/>
    <dgm:cxn modelId="{B5FF299D-36D1-49FC-8B4F-8E4515D08E02}" type="presOf" srcId="{EAF2867F-466F-45BE-86EA-39AE5C59A388}" destId="{D2227335-0727-4C4D-823C-D6CFD10FABFC}" srcOrd="0" destOrd="0" presId="urn:microsoft.com/office/officeart/2005/8/layout/gear1"/>
    <dgm:cxn modelId="{3E5F7271-FFA5-48FF-851A-FCE2320AA1BA}" type="presOf" srcId="{6882EB89-DC5F-4815-9538-AC69F45C6FF9}" destId="{EA386D95-AACA-423D-B886-C9A379D7B232}" srcOrd="3" destOrd="0" presId="urn:microsoft.com/office/officeart/2005/8/layout/gear1"/>
    <dgm:cxn modelId="{DFD3AD44-198D-4C83-93FB-82CB94C3BE59}" type="presOf" srcId="{781B9E72-EF6D-458C-A81F-D3A86CFEEE1D}" destId="{0022AFC4-FBED-430C-9BFE-033F0FC231CF}" srcOrd="2" destOrd="0" presId="urn:microsoft.com/office/officeart/2005/8/layout/gear1"/>
    <dgm:cxn modelId="{1E2046C3-9CCE-41CE-894B-49F8AAE85B12}" type="presOf" srcId="{13C74421-D486-45DF-82C7-976EF3C8D344}" destId="{AFD03299-CCC3-4975-A12B-B5BAA55C8D5B}" srcOrd="0" destOrd="0" presId="urn:microsoft.com/office/officeart/2005/8/layout/gear1"/>
    <dgm:cxn modelId="{53916644-77F5-46B3-B9D9-2A262FBE4B08}" srcId="{8388ADBF-0C4B-4DCE-AA45-B1B6C2D2562B}" destId="{BFA2C30E-1D38-4E2E-9457-2A76EBA22AF5}" srcOrd="0" destOrd="0" parTransId="{CB8DBDA4-71C4-4A66-8E27-9A089C9953B9}" sibTransId="{13C74421-D486-45DF-82C7-976EF3C8D344}"/>
    <dgm:cxn modelId="{59C52138-E18E-43BC-A7B6-C180A65FA1D5}" type="presOf" srcId="{BFA2C30E-1D38-4E2E-9457-2A76EBA22AF5}" destId="{AF51924C-5103-443A-A2C9-46088D578D2C}" srcOrd="1" destOrd="0" presId="urn:microsoft.com/office/officeart/2005/8/layout/gear1"/>
    <dgm:cxn modelId="{E608381D-8D5E-4DE5-BA39-1758A5BD6DDC}" type="presOf" srcId="{6882EB89-DC5F-4815-9538-AC69F45C6FF9}" destId="{C3782651-DD37-4F72-BC46-8AE87CB469FB}" srcOrd="2" destOrd="0" presId="urn:microsoft.com/office/officeart/2005/8/layout/gear1"/>
    <dgm:cxn modelId="{1DB5A238-9CAF-4B7B-8635-0122C13E54CB}" type="presOf" srcId="{6882EB89-DC5F-4815-9538-AC69F45C6FF9}" destId="{F125AEA8-E834-49AA-B4A9-A6677C5C20C6}" srcOrd="1" destOrd="0" presId="urn:microsoft.com/office/officeart/2005/8/layout/gear1"/>
    <dgm:cxn modelId="{DF417611-5767-4966-B1D4-683CBE207F9E}" type="presOf" srcId="{BFA2C30E-1D38-4E2E-9457-2A76EBA22AF5}" destId="{E538D26B-9844-4533-A0FB-B089DC15F3BC}" srcOrd="2" destOrd="0" presId="urn:microsoft.com/office/officeart/2005/8/layout/gear1"/>
    <dgm:cxn modelId="{83633D61-3C7E-4916-B70E-96DD4F19D67B}" type="presOf" srcId="{781B9E72-EF6D-458C-A81F-D3A86CFEEE1D}" destId="{8F882273-857D-46C5-8437-45BFDBADC20E}" srcOrd="1" destOrd="0" presId="urn:microsoft.com/office/officeart/2005/8/layout/gear1"/>
    <dgm:cxn modelId="{EA2AE3EB-8F56-4EC4-AF17-D8628A20C76C}" srcId="{8388ADBF-0C4B-4DCE-AA45-B1B6C2D2562B}" destId="{781B9E72-EF6D-458C-A81F-D3A86CFEEE1D}" srcOrd="1" destOrd="0" parTransId="{0AF78D5A-6709-4EC4-B9CC-EF848F614DBF}" sibTransId="{399127E6-ED27-4370-8DE6-808C7BBFD38C}"/>
    <dgm:cxn modelId="{44A8BED8-4CC3-4D2B-B09E-F872562FA508}" type="presOf" srcId="{6882EB89-DC5F-4815-9538-AC69F45C6FF9}" destId="{C2F9939D-F044-42A0-AF45-70156F3472F0}" srcOrd="0" destOrd="0" presId="urn:microsoft.com/office/officeart/2005/8/layout/gear1"/>
    <dgm:cxn modelId="{29ECED92-A08F-4832-9627-F433D4E05701}" srcId="{8388ADBF-0C4B-4DCE-AA45-B1B6C2D2562B}" destId="{6882EB89-DC5F-4815-9538-AC69F45C6FF9}" srcOrd="2" destOrd="0" parTransId="{2D2C50A1-ED5C-47AB-8B47-0DDF8F4978D9}" sibTransId="{EAF2867F-466F-45BE-86EA-39AE5C59A388}"/>
    <dgm:cxn modelId="{A60F4B00-AC49-4A09-96F9-A1E72BDE60D2}" type="presParOf" srcId="{DFC3CDB0-5E89-4A5F-BCA0-6004F9D94397}" destId="{5929F043-C835-44C0-88AD-FB3BC6D99DCE}" srcOrd="0" destOrd="0" presId="urn:microsoft.com/office/officeart/2005/8/layout/gear1"/>
    <dgm:cxn modelId="{B4EEC76D-2883-4A21-A50C-3F10C5419EE2}" type="presParOf" srcId="{DFC3CDB0-5E89-4A5F-BCA0-6004F9D94397}" destId="{AF51924C-5103-443A-A2C9-46088D578D2C}" srcOrd="1" destOrd="0" presId="urn:microsoft.com/office/officeart/2005/8/layout/gear1"/>
    <dgm:cxn modelId="{4552C903-9831-40E8-9E29-2F02B00D7556}" type="presParOf" srcId="{DFC3CDB0-5E89-4A5F-BCA0-6004F9D94397}" destId="{E538D26B-9844-4533-A0FB-B089DC15F3BC}" srcOrd="2" destOrd="0" presId="urn:microsoft.com/office/officeart/2005/8/layout/gear1"/>
    <dgm:cxn modelId="{64DC40B0-3031-4724-AE40-BA0D49C3D1A1}" type="presParOf" srcId="{DFC3CDB0-5E89-4A5F-BCA0-6004F9D94397}" destId="{E356F6CD-588B-49E4-9F4C-83D0C0D86450}" srcOrd="3" destOrd="0" presId="urn:microsoft.com/office/officeart/2005/8/layout/gear1"/>
    <dgm:cxn modelId="{535EC485-C434-43B1-858A-4A58FCD46353}" type="presParOf" srcId="{DFC3CDB0-5E89-4A5F-BCA0-6004F9D94397}" destId="{8F882273-857D-46C5-8437-45BFDBADC20E}" srcOrd="4" destOrd="0" presId="urn:microsoft.com/office/officeart/2005/8/layout/gear1"/>
    <dgm:cxn modelId="{A2F7351B-DC87-442C-A622-4D72BB2A9DD3}" type="presParOf" srcId="{DFC3CDB0-5E89-4A5F-BCA0-6004F9D94397}" destId="{0022AFC4-FBED-430C-9BFE-033F0FC231CF}" srcOrd="5" destOrd="0" presId="urn:microsoft.com/office/officeart/2005/8/layout/gear1"/>
    <dgm:cxn modelId="{CCE7EA07-D1A6-4703-A854-517A56AAAE7A}" type="presParOf" srcId="{DFC3CDB0-5E89-4A5F-BCA0-6004F9D94397}" destId="{C2F9939D-F044-42A0-AF45-70156F3472F0}" srcOrd="6" destOrd="0" presId="urn:microsoft.com/office/officeart/2005/8/layout/gear1"/>
    <dgm:cxn modelId="{8644F8F2-45D7-4264-B9DA-E3598DF0152B}" type="presParOf" srcId="{DFC3CDB0-5E89-4A5F-BCA0-6004F9D94397}" destId="{F125AEA8-E834-49AA-B4A9-A6677C5C20C6}" srcOrd="7" destOrd="0" presId="urn:microsoft.com/office/officeart/2005/8/layout/gear1"/>
    <dgm:cxn modelId="{00334B25-2361-4D96-9D92-7A72B3F92F4A}" type="presParOf" srcId="{DFC3CDB0-5E89-4A5F-BCA0-6004F9D94397}" destId="{C3782651-DD37-4F72-BC46-8AE87CB469FB}" srcOrd="8" destOrd="0" presId="urn:microsoft.com/office/officeart/2005/8/layout/gear1"/>
    <dgm:cxn modelId="{F62C28D0-2DF1-45ED-81D3-EEE2733D4889}" type="presParOf" srcId="{DFC3CDB0-5E89-4A5F-BCA0-6004F9D94397}" destId="{EA386D95-AACA-423D-B886-C9A379D7B232}" srcOrd="9" destOrd="0" presId="urn:microsoft.com/office/officeart/2005/8/layout/gear1"/>
    <dgm:cxn modelId="{2FCB80F8-3604-442D-ABE1-CE210B6C6CA1}" type="presParOf" srcId="{DFC3CDB0-5E89-4A5F-BCA0-6004F9D94397}" destId="{AFD03299-CCC3-4975-A12B-B5BAA55C8D5B}" srcOrd="10" destOrd="0" presId="urn:microsoft.com/office/officeart/2005/8/layout/gear1"/>
    <dgm:cxn modelId="{C5D5BA5B-2110-4FB5-916F-443621C253E0}" type="presParOf" srcId="{DFC3CDB0-5E89-4A5F-BCA0-6004F9D94397}" destId="{31BAF792-23D8-4C24-AB4E-75D9AA836932}" srcOrd="11" destOrd="0" presId="urn:microsoft.com/office/officeart/2005/8/layout/gear1"/>
    <dgm:cxn modelId="{0E58FDAA-80D6-4B96-831B-9F8BEF88DBB8}" type="presParOf" srcId="{DFC3CDB0-5E89-4A5F-BCA0-6004F9D94397}" destId="{D2227335-0727-4C4D-823C-D6CFD10FABFC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C6FA0-5AA4-4AA0-B2D6-A5DB773A8DA7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961EEAA-511A-4D21-BED7-8030D4F5E29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Успеваемость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8C7F5-C875-425B-80A4-96C23DD71044}" type="parTrans" cxnId="{F66042EC-16DD-4853-B232-7B6580B42583}">
      <dgm:prSet/>
      <dgm:spPr/>
      <dgm:t>
        <a:bodyPr/>
        <a:lstStyle/>
        <a:p>
          <a:endParaRPr lang="ru-RU"/>
        </a:p>
      </dgm:t>
    </dgm:pt>
    <dgm:pt modelId="{2B01216D-ADAC-48C1-BDCC-83FADF2AC39D}" type="sibTrans" cxnId="{F66042EC-16DD-4853-B232-7B6580B42583}">
      <dgm:prSet/>
      <dgm:spPr/>
      <dgm:t>
        <a:bodyPr/>
        <a:lstStyle/>
        <a:p>
          <a:endParaRPr lang="ru-RU"/>
        </a:p>
      </dgm:t>
    </dgm:pt>
    <dgm:pt modelId="{1F046F9C-2FC5-494F-81BD-2FFD17388B13}">
      <dgm:prSet phldrT="[Текст]" custT="1"/>
      <dgm:spPr>
        <a:solidFill>
          <a:srgbClr val="33CC33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Учебники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A814B-4737-4221-95F7-322783C46BF7}" type="parTrans" cxnId="{1A04373D-F8CA-4632-8261-F36CF441B926}">
      <dgm:prSet/>
      <dgm:spPr/>
      <dgm:t>
        <a:bodyPr/>
        <a:lstStyle/>
        <a:p>
          <a:endParaRPr lang="ru-RU"/>
        </a:p>
      </dgm:t>
    </dgm:pt>
    <dgm:pt modelId="{1D22650C-8A93-413C-A067-4B10CA97AE9D}" type="sibTrans" cxnId="{1A04373D-F8CA-4632-8261-F36CF441B926}">
      <dgm:prSet/>
      <dgm:spPr/>
      <dgm:t>
        <a:bodyPr/>
        <a:lstStyle/>
        <a:p>
          <a:endParaRPr lang="ru-RU"/>
        </a:p>
      </dgm:t>
    </dgm:pt>
    <dgm:pt modelId="{88BD5777-7AE8-4C12-BB23-D6F399DEAD0A}">
      <dgm:prSet phldrT="[Текст]" custT="1"/>
      <dgm:spPr/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Компью-теры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2ADF5-DB19-41BD-854D-D44491D04DE6}" type="parTrans" cxnId="{D8B52EB7-5A35-432C-AF2D-9284B157104E}">
      <dgm:prSet/>
      <dgm:spPr/>
      <dgm:t>
        <a:bodyPr/>
        <a:lstStyle/>
        <a:p>
          <a:endParaRPr lang="ru-RU"/>
        </a:p>
      </dgm:t>
    </dgm:pt>
    <dgm:pt modelId="{A7FAE178-1BBE-4607-B521-D7DEA39EDD51}" type="sibTrans" cxnId="{D8B52EB7-5A35-432C-AF2D-9284B157104E}">
      <dgm:prSet/>
      <dgm:spPr/>
      <dgm:t>
        <a:bodyPr/>
        <a:lstStyle/>
        <a:p>
          <a:endParaRPr lang="ru-RU"/>
        </a:p>
      </dgm:t>
    </dgm:pt>
    <dgm:pt modelId="{583B814F-7EB0-4B06-B298-A5ECAD93A5B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Затраты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75AB4-F00E-499D-9174-EB6C776EB5C0}" type="parTrans" cxnId="{7B1778C7-0C8B-4166-A9BF-B83C824668F9}">
      <dgm:prSet/>
      <dgm:spPr/>
      <dgm:t>
        <a:bodyPr/>
        <a:lstStyle/>
        <a:p>
          <a:endParaRPr lang="ru-RU"/>
        </a:p>
      </dgm:t>
    </dgm:pt>
    <dgm:pt modelId="{B94B72F1-FDB9-42A8-BE3B-DD7F8C3A0547}" type="sibTrans" cxnId="{7B1778C7-0C8B-4166-A9BF-B83C824668F9}">
      <dgm:prSet/>
      <dgm:spPr/>
      <dgm:t>
        <a:bodyPr/>
        <a:lstStyle/>
        <a:p>
          <a:endParaRPr lang="ru-RU"/>
        </a:p>
      </dgm:t>
    </dgm:pt>
    <dgm:pt modelId="{093DBD06-D7D5-4641-8649-45E4649A0875}" type="pres">
      <dgm:prSet presAssocID="{FEEC6FA0-5AA4-4AA0-B2D6-A5DB773A8DA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C9C2BE9-0193-41C5-BB40-1BD8A337330A}" type="pres">
      <dgm:prSet presAssocID="{8961EEAA-511A-4D21-BED7-8030D4F5E29D}" presName="Parent" presStyleLbl="node0" presStyleIdx="0" presStyleCnt="1" custScaleX="107292" custScaleY="107459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272C5EA5-BC57-4E91-A805-C53D1AA1D5A3}" type="pres">
      <dgm:prSet presAssocID="{8961EEAA-511A-4D21-BED7-8030D4F5E29D}" presName="Accent1" presStyleLbl="node1" presStyleIdx="0" presStyleCnt="15"/>
      <dgm:spPr/>
    </dgm:pt>
    <dgm:pt modelId="{146E4127-E487-4EB8-9439-F04D9AC58E93}" type="pres">
      <dgm:prSet presAssocID="{8961EEAA-511A-4D21-BED7-8030D4F5E29D}" presName="Accent2" presStyleLbl="node1" presStyleIdx="1" presStyleCnt="15"/>
      <dgm:spPr/>
    </dgm:pt>
    <dgm:pt modelId="{1895B18C-8846-4194-9CB2-DBBE0CB11CDC}" type="pres">
      <dgm:prSet presAssocID="{8961EEAA-511A-4D21-BED7-8030D4F5E29D}" presName="Accent3" presStyleLbl="node1" presStyleIdx="2" presStyleCnt="15"/>
      <dgm:spPr/>
    </dgm:pt>
    <dgm:pt modelId="{BF2CF1FE-07C1-4712-BC07-4EBE687CFC60}" type="pres">
      <dgm:prSet presAssocID="{8961EEAA-511A-4D21-BED7-8030D4F5E29D}" presName="Accent4" presStyleLbl="node1" presStyleIdx="3" presStyleCnt="15"/>
      <dgm:spPr/>
    </dgm:pt>
    <dgm:pt modelId="{84520A84-C7AD-4317-8620-D73BFD5C15B4}" type="pres">
      <dgm:prSet presAssocID="{8961EEAA-511A-4D21-BED7-8030D4F5E29D}" presName="Accent5" presStyleLbl="node1" presStyleIdx="4" presStyleCnt="15"/>
      <dgm:spPr/>
    </dgm:pt>
    <dgm:pt modelId="{CC629AEA-B4CA-4D9D-85A9-A004391F3C25}" type="pres">
      <dgm:prSet presAssocID="{8961EEAA-511A-4D21-BED7-8030D4F5E29D}" presName="Accent6" presStyleLbl="node1" presStyleIdx="5" presStyleCnt="15"/>
      <dgm:spPr/>
    </dgm:pt>
    <dgm:pt modelId="{8526F186-06A2-4EE1-BEB6-CA303C701A80}" type="pres">
      <dgm:prSet presAssocID="{1F046F9C-2FC5-494F-81BD-2FFD17388B13}" presName="Child1" presStyleLbl="node1" presStyleIdx="6" presStyleCnt="15" custScaleX="131946" custScaleY="131946" custLinFactNeighborX="1576" custLinFactNeighborY="-3637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5E2ADD0-50CF-4736-B7C5-ECB9D0CBD8A1}" type="pres">
      <dgm:prSet presAssocID="{1F046F9C-2FC5-494F-81BD-2FFD17388B13}" presName="Accent7" presStyleCnt="0"/>
      <dgm:spPr/>
    </dgm:pt>
    <dgm:pt modelId="{00D9EFF9-186E-44CF-BE94-DEF69F2C5C7E}" type="pres">
      <dgm:prSet presAssocID="{1F046F9C-2FC5-494F-81BD-2FFD17388B13}" presName="AccentHold1" presStyleLbl="node1" presStyleIdx="7" presStyleCnt="15"/>
      <dgm:spPr/>
    </dgm:pt>
    <dgm:pt modelId="{CA228FD0-DB52-4133-945B-624807A28A22}" type="pres">
      <dgm:prSet presAssocID="{1F046F9C-2FC5-494F-81BD-2FFD17388B13}" presName="Accent8" presStyleCnt="0"/>
      <dgm:spPr/>
    </dgm:pt>
    <dgm:pt modelId="{72F43D6A-EF5F-45E6-ACCB-DF9DC53D00ED}" type="pres">
      <dgm:prSet presAssocID="{1F046F9C-2FC5-494F-81BD-2FFD17388B13}" presName="AccentHold2" presStyleLbl="node1" presStyleIdx="8" presStyleCnt="15"/>
      <dgm:spPr/>
    </dgm:pt>
    <dgm:pt modelId="{913D3E7D-6DBB-4BA4-8961-0A3672816463}" type="pres">
      <dgm:prSet presAssocID="{88BD5777-7AE8-4C12-BB23-D6F399DEAD0A}" presName="Child2" presStyleLbl="node1" presStyleIdx="9" presStyleCnt="15" custScaleX="118004" custScaleY="118004" custLinFactX="-100000" custLinFactY="80278" custLinFactNeighborX="-199927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E15EA5-B8F0-422E-9164-6FA99DF1756C}" type="pres">
      <dgm:prSet presAssocID="{88BD5777-7AE8-4C12-BB23-D6F399DEAD0A}" presName="Accent9" presStyleCnt="0"/>
      <dgm:spPr/>
    </dgm:pt>
    <dgm:pt modelId="{3495D71A-B6B0-4623-8A61-1A19586D3C6F}" type="pres">
      <dgm:prSet presAssocID="{88BD5777-7AE8-4C12-BB23-D6F399DEAD0A}" presName="AccentHold1" presStyleLbl="node1" presStyleIdx="10" presStyleCnt="15" custLinFactY="42697" custLinFactNeighborX="10882" custLinFactNeighborY="100000"/>
      <dgm:spPr/>
    </dgm:pt>
    <dgm:pt modelId="{48772127-0DFA-4421-8160-39B8881B01DC}" type="pres">
      <dgm:prSet presAssocID="{88BD5777-7AE8-4C12-BB23-D6F399DEAD0A}" presName="Accent10" presStyleCnt="0"/>
      <dgm:spPr/>
    </dgm:pt>
    <dgm:pt modelId="{04A83B4E-F4E3-41B9-B49D-D2115BF4369B}" type="pres">
      <dgm:prSet presAssocID="{88BD5777-7AE8-4C12-BB23-D6F399DEAD0A}" presName="AccentHold2" presStyleLbl="node1" presStyleIdx="11" presStyleCnt="15"/>
      <dgm:spPr/>
    </dgm:pt>
    <dgm:pt modelId="{2881C2EA-3BA2-4CF0-AECC-FFF80CE462A8}" type="pres">
      <dgm:prSet presAssocID="{88BD5777-7AE8-4C12-BB23-D6F399DEAD0A}" presName="Accent11" presStyleCnt="0"/>
      <dgm:spPr/>
    </dgm:pt>
    <dgm:pt modelId="{CD1F3374-F4E3-4C38-B05D-76E665D81AA2}" type="pres">
      <dgm:prSet presAssocID="{88BD5777-7AE8-4C12-BB23-D6F399DEAD0A}" presName="AccentHold3" presStyleLbl="node1" presStyleIdx="12" presStyleCnt="15"/>
      <dgm:spPr/>
    </dgm:pt>
    <dgm:pt modelId="{5B9F6FD8-40A9-4B54-B6EB-D8893D59A1CF}" type="pres">
      <dgm:prSet presAssocID="{583B814F-7EB0-4B06-B298-A5ECAD93A5B9}" presName="Child3" presStyleLbl="node1" presStyleIdx="13" presStyleCnt="15" custScaleX="107028" custScaleY="108626" custLinFactX="-7274" custLinFactNeighborX="-100000" custLinFactNeighborY="-740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6C19D3-06C2-4E08-9AE2-3BD35E80185F}" type="pres">
      <dgm:prSet presAssocID="{583B814F-7EB0-4B06-B298-A5ECAD93A5B9}" presName="Accent12" presStyleCnt="0"/>
      <dgm:spPr/>
    </dgm:pt>
    <dgm:pt modelId="{3489DA96-2C32-4F82-A7FA-A403376D34B1}" type="pres">
      <dgm:prSet presAssocID="{583B814F-7EB0-4B06-B298-A5ECAD93A5B9}" presName="AccentHold1" presStyleLbl="node1" presStyleIdx="14" presStyleCnt="15"/>
      <dgm:spPr/>
    </dgm:pt>
  </dgm:ptLst>
  <dgm:cxnLst>
    <dgm:cxn modelId="{F66042EC-16DD-4853-B232-7B6580B42583}" srcId="{FEEC6FA0-5AA4-4AA0-B2D6-A5DB773A8DA7}" destId="{8961EEAA-511A-4D21-BED7-8030D4F5E29D}" srcOrd="0" destOrd="0" parTransId="{32F8C7F5-C875-425B-80A4-96C23DD71044}" sibTransId="{2B01216D-ADAC-48C1-BDCC-83FADF2AC39D}"/>
    <dgm:cxn modelId="{7B1778C7-0C8B-4166-A9BF-B83C824668F9}" srcId="{8961EEAA-511A-4D21-BED7-8030D4F5E29D}" destId="{583B814F-7EB0-4B06-B298-A5ECAD93A5B9}" srcOrd="2" destOrd="0" parTransId="{CD375AB4-F00E-499D-9174-EB6C776EB5C0}" sibTransId="{B94B72F1-FDB9-42A8-BE3B-DD7F8C3A0547}"/>
    <dgm:cxn modelId="{553E12E4-E693-44F3-B3C6-207D97C02746}" type="presOf" srcId="{FEEC6FA0-5AA4-4AA0-B2D6-A5DB773A8DA7}" destId="{093DBD06-D7D5-4641-8649-45E4649A0875}" srcOrd="0" destOrd="0" presId="urn:microsoft.com/office/officeart/2009/3/layout/CircleRelationship"/>
    <dgm:cxn modelId="{D8B52EB7-5A35-432C-AF2D-9284B157104E}" srcId="{8961EEAA-511A-4D21-BED7-8030D4F5E29D}" destId="{88BD5777-7AE8-4C12-BB23-D6F399DEAD0A}" srcOrd="1" destOrd="0" parTransId="{8352ADF5-DB19-41BD-854D-D44491D04DE6}" sibTransId="{A7FAE178-1BBE-4607-B521-D7DEA39EDD51}"/>
    <dgm:cxn modelId="{BD625FBF-8BD5-4D03-8E41-AF1E1F6F960A}" type="presOf" srcId="{1F046F9C-2FC5-494F-81BD-2FFD17388B13}" destId="{8526F186-06A2-4EE1-BEB6-CA303C701A80}" srcOrd="0" destOrd="0" presId="urn:microsoft.com/office/officeart/2009/3/layout/CircleRelationship"/>
    <dgm:cxn modelId="{C6EBA342-5A13-4BD2-9588-07B2237368F7}" type="presOf" srcId="{583B814F-7EB0-4B06-B298-A5ECAD93A5B9}" destId="{5B9F6FD8-40A9-4B54-B6EB-D8893D59A1CF}" srcOrd="0" destOrd="0" presId="urn:microsoft.com/office/officeart/2009/3/layout/CircleRelationship"/>
    <dgm:cxn modelId="{1A04373D-F8CA-4632-8261-F36CF441B926}" srcId="{8961EEAA-511A-4D21-BED7-8030D4F5E29D}" destId="{1F046F9C-2FC5-494F-81BD-2FFD17388B13}" srcOrd="0" destOrd="0" parTransId="{1BCA814B-4737-4221-95F7-322783C46BF7}" sibTransId="{1D22650C-8A93-413C-A067-4B10CA97AE9D}"/>
    <dgm:cxn modelId="{5B490F95-BBEC-48BB-94A7-A0BF2B79F679}" type="presOf" srcId="{88BD5777-7AE8-4C12-BB23-D6F399DEAD0A}" destId="{913D3E7D-6DBB-4BA4-8961-0A3672816463}" srcOrd="0" destOrd="0" presId="urn:microsoft.com/office/officeart/2009/3/layout/CircleRelationship"/>
    <dgm:cxn modelId="{CBDE4AAB-0B26-4984-AEA7-70FA0489D725}" type="presOf" srcId="{8961EEAA-511A-4D21-BED7-8030D4F5E29D}" destId="{1C9C2BE9-0193-41C5-BB40-1BD8A337330A}" srcOrd="0" destOrd="0" presId="urn:microsoft.com/office/officeart/2009/3/layout/CircleRelationship"/>
    <dgm:cxn modelId="{BA3148B7-B06C-40E8-B742-AC8165128BA1}" type="presParOf" srcId="{093DBD06-D7D5-4641-8649-45E4649A0875}" destId="{1C9C2BE9-0193-41C5-BB40-1BD8A337330A}" srcOrd="0" destOrd="0" presId="urn:microsoft.com/office/officeart/2009/3/layout/CircleRelationship"/>
    <dgm:cxn modelId="{0387DA13-96D0-45E6-A8F3-FC855965AE82}" type="presParOf" srcId="{093DBD06-D7D5-4641-8649-45E4649A0875}" destId="{272C5EA5-BC57-4E91-A805-C53D1AA1D5A3}" srcOrd="1" destOrd="0" presId="urn:microsoft.com/office/officeart/2009/3/layout/CircleRelationship"/>
    <dgm:cxn modelId="{FC178087-2032-4A6D-9884-AEDBA444393B}" type="presParOf" srcId="{093DBD06-D7D5-4641-8649-45E4649A0875}" destId="{146E4127-E487-4EB8-9439-F04D9AC58E93}" srcOrd="2" destOrd="0" presId="urn:microsoft.com/office/officeart/2009/3/layout/CircleRelationship"/>
    <dgm:cxn modelId="{75F8AD5E-C750-489A-B08A-0189913408D6}" type="presParOf" srcId="{093DBD06-D7D5-4641-8649-45E4649A0875}" destId="{1895B18C-8846-4194-9CB2-DBBE0CB11CDC}" srcOrd="3" destOrd="0" presId="urn:microsoft.com/office/officeart/2009/3/layout/CircleRelationship"/>
    <dgm:cxn modelId="{92EFFAAE-D994-414D-AC85-DC53163439B5}" type="presParOf" srcId="{093DBD06-D7D5-4641-8649-45E4649A0875}" destId="{BF2CF1FE-07C1-4712-BC07-4EBE687CFC60}" srcOrd="4" destOrd="0" presId="urn:microsoft.com/office/officeart/2009/3/layout/CircleRelationship"/>
    <dgm:cxn modelId="{0B3DFA94-EC40-4142-906B-C21CAF40DED0}" type="presParOf" srcId="{093DBD06-D7D5-4641-8649-45E4649A0875}" destId="{84520A84-C7AD-4317-8620-D73BFD5C15B4}" srcOrd="5" destOrd="0" presId="urn:microsoft.com/office/officeart/2009/3/layout/CircleRelationship"/>
    <dgm:cxn modelId="{A9C52857-1C00-4F3C-8A4A-E9DB84D28903}" type="presParOf" srcId="{093DBD06-D7D5-4641-8649-45E4649A0875}" destId="{CC629AEA-B4CA-4D9D-85A9-A004391F3C25}" srcOrd="6" destOrd="0" presId="urn:microsoft.com/office/officeart/2009/3/layout/CircleRelationship"/>
    <dgm:cxn modelId="{08A39800-5980-4774-9990-E3C38A68EA33}" type="presParOf" srcId="{093DBD06-D7D5-4641-8649-45E4649A0875}" destId="{8526F186-06A2-4EE1-BEB6-CA303C701A80}" srcOrd="7" destOrd="0" presId="urn:microsoft.com/office/officeart/2009/3/layout/CircleRelationship"/>
    <dgm:cxn modelId="{B7E6530B-0D2F-49A9-9748-A86791E4B767}" type="presParOf" srcId="{093DBD06-D7D5-4641-8649-45E4649A0875}" destId="{75E2ADD0-50CF-4736-B7C5-ECB9D0CBD8A1}" srcOrd="8" destOrd="0" presId="urn:microsoft.com/office/officeart/2009/3/layout/CircleRelationship"/>
    <dgm:cxn modelId="{4A01755D-A47E-438D-9854-EB8E39BF5F95}" type="presParOf" srcId="{75E2ADD0-50CF-4736-B7C5-ECB9D0CBD8A1}" destId="{00D9EFF9-186E-44CF-BE94-DEF69F2C5C7E}" srcOrd="0" destOrd="0" presId="urn:microsoft.com/office/officeart/2009/3/layout/CircleRelationship"/>
    <dgm:cxn modelId="{26E25393-4734-4CFD-BD54-85974D4F1DCE}" type="presParOf" srcId="{093DBD06-D7D5-4641-8649-45E4649A0875}" destId="{CA228FD0-DB52-4133-945B-624807A28A22}" srcOrd="9" destOrd="0" presId="urn:microsoft.com/office/officeart/2009/3/layout/CircleRelationship"/>
    <dgm:cxn modelId="{E6584DCC-17E4-4EE9-9861-DF67E0D865FE}" type="presParOf" srcId="{CA228FD0-DB52-4133-945B-624807A28A22}" destId="{72F43D6A-EF5F-45E6-ACCB-DF9DC53D00ED}" srcOrd="0" destOrd="0" presId="urn:microsoft.com/office/officeart/2009/3/layout/CircleRelationship"/>
    <dgm:cxn modelId="{FAD956B9-EEA8-4DD2-8D57-102606558C51}" type="presParOf" srcId="{093DBD06-D7D5-4641-8649-45E4649A0875}" destId="{913D3E7D-6DBB-4BA4-8961-0A3672816463}" srcOrd="10" destOrd="0" presId="urn:microsoft.com/office/officeart/2009/3/layout/CircleRelationship"/>
    <dgm:cxn modelId="{21439572-4192-4EB2-AE5D-22776BC8572A}" type="presParOf" srcId="{093DBD06-D7D5-4641-8649-45E4649A0875}" destId="{2BE15EA5-B8F0-422E-9164-6FA99DF1756C}" srcOrd="11" destOrd="0" presId="urn:microsoft.com/office/officeart/2009/3/layout/CircleRelationship"/>
    <dgm:cxn modelId="{5F479860-18E6-4FD0-8155-356E755BADBB}" type="presParOf" srcId="{2BE15EA5-B8F0-422E-9164-6FA99DF1756C}" destId="{3495D71A-B6B0-4623-8A61-1A19586D3C6F}" srcOrd="0" destOrd="0" presId="urn:microsoft.com/office/officeart/2009/3/layout/CircleRelationship"/>
    <dgm:cxn modelId="{229584EF-A80A-4711-A107-D2BE78E105F2}" type="presParOf" srcId="{093DBD06-D7D5-4641-8649-45E4649A0875}" destId="{48772127-0DFA-4421-8160-39B8881B01DC}" srcOrd="12" destOrd="0" presId="urn:microsoft.com/office/officeart/2009/3/layout/CircleRelationship"/>
    <dgm:cxn modelId="{067A5201-334B-49B8-A56F-55E397982123}" type="presParOf" srcId="{48772127-0DFA-4421-8160-39B8881B01DC}" destId="{04A83B4E-F4E3-41B9-B49D-D2115BF4369B}" srcOrd="0" destOrd="0" presId="urn:microsoft.com/office/officeart/2009/3/layout/CircleRelationship"/>
    <dgm:cxn modelId="{9C249F50-0691-4354-9F67-775BE9ACAA5A}" type="presParOf" srcId="{093DBD06-D7D5-4641-8649-45E4649A0875}" destId="{2881C2EA-3BA2-4CF0-AECC-FFF80CE462A8}" srcOrd="13" destOrd="0" presId="urn:microsoft.com/office/officeart/2009/3/layout/CircleRelationship"/>
    <dgm:cxn modelId="{58FD545B-D0B7-4BF2-9238-4A8DCE745411}" type="presParOf" srcId="{2881C2EA-3BA2-4CF0-AECC-FFF80CE462A8}" destId="{CD1F3374-F4E3-4C38-B05D-76E665D81AA2}" srcOrd="0" destOrd="0" presId="urn:microsoft.com/office/officeart/2009/3/layout/CircleRelationship"/>
    <dgm:cxn modelId="{D113DEAE-34C5-4DD1-AA2F-4194D773F4D1}" type="presParOf" srcId="{093DBD06-D7D5-4641-8649-45E4649A0875}" destId="{5B9F6FD8-40A9-4B54-B6EB-D8893D59A1CF}" srcOrd="14" destOrd="0" presId="urn:microsoft.com/office/officeart/2009/3/layout/CircleRelationship"/>
    <dgm:cxn modelId="{3719C745-7889-491D-8A0B-CAE43F035DE5}" type="presParOf" srcId="{093DBD06-D7D5-4641-8649-45E4649A0875}" destId="{F06C19D3-06C2-4E08-9AE2-3BD35E80185F}" srcOrd="15" destOrd="0" presId="urn:microsoft.com/office/officeart/2009/3/layout/CircleRelationship"/>
    <dgm:cxn modelId="{016608E1-4C29-49AE-B2CE-CFC4214F9D33}" type="presParOf" srcId="{F06C19D3-06C2-4E08-9AE2-3BD35E80185F}" destId="{3489DA96-2C32-4F82-A7FA-A403376D34B1}" srcOrd="0" destOrd="0" presId="urn:microsoft.com/office/officeart/2009/3/layout/CircleRelationship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3BDE0-EF55-49CF-9F16-5D8D3D15CF3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D81791-DF16-4473-B310-0296C006A43D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5D412EA9-8219-4CB7-91B0-BC876BDE972A}" type="parTrans" cxnId="{CE81CB20-754C-4577-B09B-862FD1552CA3}">
      <dgm:prSet/>
      <dgm:spPr/>
      <dgm:t>
        <a:bodyPr/>
        <a:lstStyle/>
        <a:p>
          <a:endParaRPr lang="ru-RU"/>
        </a:p>
      </dgm:t>
    </dgm:pt>
    <dgm:pt modelId="{7702F0CF-4108-416F-A2B6-B01EB85D8993}" type="sibTrans" cxnId="{CE81CB20-754C-4577-B09B-862FD1552CA3}">
      <dgm:prSet/>
      <dgm:spPr/>
      <dgm:t>
        <a:bodyPr/>
        <a:lstStyle/>
        <a:p>
          <a:endParaRPr lang="ru-RU"/>
        </a:p>
      </dgm:t>
    </dgm:pt>
    <dgm:pt modelId="{1C6D9CFD-2708-4433-8CD2-EB3190286F0E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968FEAE0-FB8D-4FDE-8525-EE3DD5BDF3C8}" type="parTrans" cxnId="{C5260038-E704-4D8E-B739-FC3D4E5E23B6}">
      <dgm:prSet/>
      <dgm:spPr/>
      <dgm:t>
        <a:bodyPr/>
        <a:lstStyle/>
        <a:p>
          <a:endParaRPr lang="ru-RU"/>
        </a:p>
      </dgm:t>
    </dgm:pt>
    <dgm:pt modelId="{5E99A749-DA44-455A-8888-3ED2C7490E30}" type="sibTrans" cxnId="{C5260038-E704-4D8E-B739-FC3D4E5E23B6}">
      <dgm:prSet/>
      <dgm:spPr/>
      <dgm:t>
        <a:bodyPr/>
        <a:lstStyle/>
        <a:p>
          <a:endParaRPr lang="ru-RU"/>
        </a:p>
      </dgm:t>
    </dgm:pt>
    <dgm:pt modelId="{922601E4-82DC-4872-ACAF-CE3D3E603F8D}">
      <dgm:prSet phldrT="[Текст]"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D36BAA9E-FC58-4F74-95EB-43B993CF23E4}" type="parTrans" cxnId="{B9112C6E-742B-4A41-AFE9-832AA4A74C00}">
      <dgm:prSet/>
      <dgm:spPr/>
      <dgm:t>
        <a:bodyPr/>
        <a:lstStyle/>
        <a:p>
          <a:endParaRPr lang="ru-RU"/>
        </a:p>
      </dgm:t>
    </dgm:pt>
    <dgm:pt modelId="{3308CE85-9F41-4B0E-903E-E436C968D21B}" type="sibTrans" cxnId="{B9112C6E-742B-4A41-AFE9-832AA4A74C00}">
      <dgm:prSet/>
      <dgm:spPr/>
      <dgm:t>
        <a:bodyPr/>
        <a:lstStyle/>
        <a:p>
          <a:endParaRPr lang="ru-RU"/>
        </a:p>
      </dgm:t>
    </dgm:pt>
    <dgm:pt modelId="{21E846E6-E953-45D0-856F-82B4A545289E}">
      <dgm:prSet phldrT="[Текст]"/>
      <dgm:spPr/>
      <dgm:t>
        <a:bodyPr/>
        <a:lstStyle/>
        <a:p>
          <a:r>
            <a:rPr lang="en-US" dirty="0" smtClean="0"/>
            <a:t>D</a:t>
          </a:r>
          <a:endParaRPr lang="ru-RU" dirty="0"/>
        </a:p>
      </dgm:t>
    </dgm:pt>
    <dgm:pt modelId="{F835212C-2FDA-4551-93DB-6C09820BA108}" type="parTrans" cxnId="{40215477-1240-4C93-A62D-0941E7F855CF}">
      <dgm:prSet/>
      <dgm:spPr/>
      <dgm:t>
        <a:bodyPr/>
        <a:lstStyle/>
        <a:p>
          <a:endParaRPr lang="ru-RU"/>
        </a:p>
      </dgm:t>
    </dgm:pt>
    <dgm:pt modelId="{26D496CA-D9CF-4072-A472-E9B2F1F02293}" type="sibTrans" cxnId="{40215477-1240-4C93-A62D-0941E7F855CF}">
      <dgm:prSet/>
      <dgm:spPr/>
      <dgm:t>
        <a:bodyPr/>
        <a:lstStyle/>
        <a:p>
          <a:endParaRPr lang="ru-RU"/>
        </a:p>
      </dgm:t>
    </dgm:pt>
    <dgm:pt modelId="{AD1E4172-D4EA-4CB7-A011-75782F920D82}" type="pres">
      <dgm:prSet presAssocID="{36F3BDE0-EF55-49CF-9F16-5D8D3D15CF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2FCD4-C04B-4403-8949-135B2EC42DD3}" type="pres">
      <dgm:prSet presAssocID="{DED81791-DF16-4473-B310-0296C006A43D}" presName="centerShape" presStyleLbl="node0" presStyleIdx="0" presStyleCnt="1"/>
      <dgm:spPr/>
      <dgm:t>
        <a:bodyPr/>
        <a:lstStyle/>
        <a:p>
          <a:endParaRPr lang="ru-RU"/>
        </a:p>
      </dgm:t>
    </dgm:pt>
    <dgm:pt modelId="{589016E5-6DB5-4CDE-A7CB-1E6EDD26ECA2}" type="pres">
      <dgm:prSet presAssocID="{968FEAE0-FB8D-4FDE-8525-EE3DD5BDF3C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9465CFE-CA2C-4CF5-B721-86549336F79E}" type="pres">
      <dgm:prSet presAssocID="{1C6D9CFD-2708-4433-8CD2-EB3190286F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72BEB-A3C1-41AC-BCB5-8C46197E1E96}" type="pres">
      <dgm:prSet presAssocID="{D36BAA9E-FC58-4F74-95EB-43B993CF23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720516C-FF29-4270-9BF1-746E6578778F}" type="pres">
      <dgm:prSet presAssocID="{922601E4-82DC-4872-ACAF-CE3D3E603F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0E80B-3AB5-42F6-B1C2-4B86B0101B57}" type="pres">
      <dgm:prSet presAssocID="{F835212C-2FDA-4551-93DB-6C09820BA108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C28731F-98DB-454D-82B5-795293690FD1}" type="pres">
      <dgm:prSet presAssocID="{21E846E6-E953-45D0-856F-82B4A54528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FE1DD-90F8-4BB5-9283-BAE3FB57547E}" type="presOf" srcId="{968FEAE0-FB8D-4FDE-8525-EE3DD5BDF3C8}" destId="{589016E5-6DB5-4CDE-A7CB-1E6EDD26ECA2}" srcOrd="0" destOrd="0" presId="urn:microsoft.com/office/officeart/2005/8/layout/radial4"/>
    <dgm:cxn modelId="{FFD2EE0E-6BC2-44E5-A19C-57826CF6E473}" type="presOf" srcId="{F835212C-2FDA-4551-93DB-6C09820BA108}" destId="{A030E80B-3AB5-42F6-B1C2-4B86B0101B57}" srcOrd="0" destOrd="0" presId="urn:microsoft.com/office/officeart/2005/8/layout/radial4"/>
    <dgm:cxn modelId="{CE81CB20-754C-4577-B09B-862FD1552CA3}" srcId="{36F3BDE0-EF55-49CF-9F16-5D8D3D15CF38}" destId="{DED81791-DF16-4473-B310-0296C006A43D}" srcOrd="0" destOrd="0" parTransId="{5D412EA9-8219-4CB7-91B0-BC876BDE972A}" sibTransId="{7702F0CF-4108-416F-A2B6-B01EB85D8993}"/>
    <dgm:cxn modelId="{40215477-1240-4C93-A62D-0941E7F855CF}" srcId="{DED81791-DF16-4473-B310-0296C006A43D}" destId="{21E846E6-E953-45D0-856F-82B4A545289E}" srcOrd="2" destOrd="0" parTransId="{F835212C-2FDA-4551-93DB-6C09820BA108}" sibTransId="{26D496CA-D9CF-4072-A472-E9B2F1F02293}"/>
    <dgm:cxn modelId="{B9112C6E-742B-4A41-AFE9-832AA4A74C00}" srcId="{DED81791-DF16-4473-B310-0296C006A43D}" destId="{922601E4-82DC-4872-ACAF-CE3D3E603F8D}" srcOrd="1" destOrd="0" parTransId="{D36BAA9E-FC58-4F74-95EB-43B993CF23E4}" sibTransId="{3308CE85-9F41-4B0E-903E-E436C968D21B}"/>
    <dgm:cxn modelId="{A9850C23-8232-4221-9350-D2E4DE038296}" type="presOf" srcId="{1C6D9CFD-2708-4433-8CD2-EB3190286F0E}" destId="{09465CFE-CA2C-4CF5-B721-86549336F79E}" srcOrd="0" destOrd="0" presId="urn:microsoft.com/office/officeart/2005/8/layout/radial4"/>
    <dgm:cxn modelId="{C5260038-E704-4D8E-B739-FC3D4E5E23B6}" srcId="{DED81791-DF16-4473-B310-0296C006A43D}" destId="{1C6D9CFD-2708-4433-8CD2-EB3190286F0E}" srcOrd="0" destOrd="0" parTransId="{968FEAE0-FB8D-4FDE-8525-EE3DD5BDF3C8}" sibTransId="{5E99A749-DA44-455A-8888-3ED2C7490E30}"/>
    <dgm:cxn modelId="{D6E7BF02-1E4B-4A19-AC12-F11F310A29C4}" type="presOf" srcId="{DED81791-DF16-4473-B310-0296C006A43D}" destId="{4512FCD4-C04B-4403-8949-135B2EC42DD3}" srcOrd="0" destOrd="0" presId="urn:microsoft.com/office/officeart/2005/8/layout/radial4"/>
    <dgm:cxn modelId="{AD819582-1648-4909-A6F2-BF8C2DB90B30}" type="presOf" srcId="{D36BAA9E-FC58-4F74-95EB-43B993CF23E4}" destId="{36E72BEB-A3C1-41AC-BCB5-8C46197E1E96}" srcOrd="0" destOrd="0" presId="urn:microsoft.com/office/officeart/2005/8/layout/radial4"/>
    <dgm:cxn modelId="{9606D43C-E61E-470B-B399-6098890A3459}" type="presOf" srcId="{36F3BDE0-EF55-49CF-9F16-5D8D3D15CF38}" destId="{AD1E4172-D4EA-4CB7-A011-75782F920D82}" srcOrd="0" destOrd="0" presId="urn:microsoft.com/office/officeart/2005/8/layout/radial4"/>
    <dgm:cxn modelId="{44A2F849-8697-48DC-A0D8-6536422698E5}" type="presOf" srcId="{922601E4-82DC-4872-ACAF-CE3D3E603F8D}" destId="{1720516C-FF29-4270-9BF1-746E6578778F}" srcOrd="0" destOrd="0" presId="urn:microsoft.com/office/officeart/2005/8/layout/radial4"/>
    <dgm:cxn modelId="{EA72B9EE-7337-4584-B183-93A2F4933511}" type="presOf" srcId="{21E846E6-E953-45D0-856F-82B4A545289E}" destId="{FC28731F-98DB-454D-82B5-795293690FD1}" srcOrd="0" destOrd="0" presId="urn:microsoft.com/office/officeart/2005/8/layout/radial4"/>
    <dgm:cxn modelId="{3D2340ED-CA20-4A11-B45F-C1D462A5D1B6}" type="presParOf" srcId="{AD1E4172-D4EA-4CB7-A011-75782F920D82}" destId="{4512FCD4-C04B-4403-8949-135B2EC42DD3}" srcOrd="0" destOrd="0" presId="urn:microsoft.com/office/officeart/2005/8/layout/radial4"/>
    <dgm:cxn modelId="{D8BD932B-17E5-4E1C-A6B2-C7672D4D9211}" type="presParOf" srcId="{AD1E4172-D4EA-4CB7-A011-75782F920D82}" destId="{589016E5-6DB5-4CDE-A7CB-1E6EDD26ECA2}" srcOrd="1" destOrd="0" presId="urn:microsoft.com/office/officeart/2005/8/layout/radial4"/>
    <dgm:cxn modelId="{F543CB3F-CC34-4A10-9F58-66DF7564DA78}" type="presParOf" srcId="{AD1E4172-D4EA-4CB7-A011-75782F920D82}" destId="{09465CFE-CA2C-4CF5-B721-86549336F79E}" srcOrd="2" destOrd="0" presId="urn:microsoft.com/office/officeart/2005/8/layout/radial4"/>
    <dgm:cxn modelId="{313644CC-1026-496F-92C6-A6AC936A0D8B}" type="presParOf" srcId="{AD1E4172-D4EA-4CB7-A011-75782F920D82}" destId="{36E72BEB-A3C1-41AC-BCB5-8C46197E1E96}" srcOrd="3" destOrd="0" presId="urn:microsoft.com/office/officeart/2005/8/layout/radial4"/>
    <dgm:cxn modelId="{ECDBB073-B2D7-456C-A15F-F05DDADCD6C1}" type="presParOf" srcId="{AD1E4172-D4EA-4CB7-A011-75782F920D82}" destId="{1720516C-FF29-4270-9BF1-746E6578778F}" srcOrd="4" destOrd="0" presId="urn:microsoft.com/office/officeart/2005/8/layout/radial4"/>
    <dgm:cxn modelId="{D072FA91-2646-4723-9A56-FE67F6A3765A}" type="presParOf" srcId="{AD1E4172-D4EA-4CB7-A011-75782F920D82}" destId="{A030E80B-3AB5-42F6-B1C2-4B86B0101B57}" srcOrd="5" destOrd="0" presId="urn:microsoft.com/office/officeart/2005/8/layout/radial4"/>
    <dgm:cxn modelId="{8BA5AAA5-7860-429A-BF62-E36B3DAD265B}" type="presParOf" srcId="{AD1E4172-D4EA-4CB7-A011-75782F920D82}" destId="{FC28731F-98DB-454D-82B5-795293690FD1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3BDE0-EF55-49CF-9F16-5D8D3D15CF3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D81791-DF16-4473-B310-0296C006A43D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5D412EA9-8219-4CB7-91B0-BC876BDE972A}" type="parTrans" cxnId="{CE81CB20-754C-4577-B09B-862FD1552CA3}">
      <dgm:prSet/>
      <dgm:spPr/>
      <dgm:t>
        <a:bodyPr/>
        <a:lstStyle/>
        <a:p>
          <a:endParaRPr lang="ru-RU"/>
        </a:p>
      </dgm:t>
    </dgm:pt>
    <dgm:pt modelId="{7702F0CF-4108-416F-A2B6-B01EB85D8993}" type="sibTrans" cxnId="{CE81CB20-754C-4577-B09B-862FD1552CA3}">
      <dgm:prSet/>
      <dgm:spPr/>
      <dgm:t>
        <a:bodyPr/>
        <a:lstStyle/>
        <a:p>
          <a:endParaRPr lang="ru-RU"/>
        </a:p>
      </dgm:t>
    </dgm:pt>
    <dgm:pt modelId="{1C6D9CFD-2708-4433-8CD2-EB3190286F0E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968FEAE0-FB8D-4FDE-8525-EE3DD5BDF3C8}" type="parTrans" cxnId="{C5260038-E704-4D8E-B739-FC3D4E5E23B6}">
      <dgm:prSet/>
      <dgm:spPr/>
      <dgm:t>
        <a:bodyPr/>
        <a:lstStyle/>
        <a:p>
          <a:endParaRPr lang="ru-RU"/>
        </a:p>
      </dgm:t>
    </dgm:pt>
    <dgm:pt modelId="{5E99A749-DA44-455A-8888-3ED2C7490E30}" type="sibTrans" cxnId="{C5260038-E704-4D8E-B739-FC3D4E5E23B6}">
      <dgm:prSet/>
      <dgm:spPr/>
      <dgm:t>
        <a:bodyPr/>
        <a:lstStyle/>
        <a:p>
          <a:endParaRPr lang="ru-RU"/>
        </a:p>
      </dgm:t>
    </dgm:pt>
    <dgm:pt modelId="{AD1E4172-D4EA-4CB7-A011-75782F920D82}" type="pres">
      <dgm:prSet presAssocID="{36F3BDE0-EF55-49CF-9F16-5D8D3D15CF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2FCD4-C04B-4403-8949-135B2EC42DD3}" type="pres">
      <dgm:prSet presAssocID="{DED81791-DF16-4473-B310-0296C006A43D}" presName="centerShape" presStyleLbl="node0" presStyleIdx="0" presStyleCnt="1"/>
      <dgm:spPr/>
      <dgm:t>
        <a:bodyPr/>
        <a:lstStyle/>
        <a:p>
          <a:endParaRPr lang="ru-RU"/>
        </a:p>
      </dgm:t>
    </dgm:pt>
    <dgm:pt modelId="{589016E5-6DB5-4CDE-A7CB-1E6EDD26ECA2}" type="pres">
      <dgm:prSet presAssocID="{968FEAE0-FB8D-4FDE-8525-EE3DD5BDF3C8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09465CFE-CA2C-4CF5-B721-86549336F79E}" type="pres">
      <dgm:prSet presAssocID="{1C6D9CFD-2708-4433-8CD2-EB3190286F0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BE9EF-A29F-4B9B-B59A-DFEF33093C4D}" type="presOf" srcId="{36F3BDE0-EF55-49CF-9F16-5D8D3D15CF38}" destId="{AD1E4172-D4EA-4CB7-A011-75782F920D82}" srcOrd="0" destOrd="0" presId="urn:microsoft.com/office/officeart/2005/8/layout/radial4"/>
    <dgm:cxn modelId="{CE81CB20-754C-4577-B09B-862FD1552CA3}" srcId="{36F3BDE0-EF55-49CF-9F16-5D8D3D15CF38}" destId="{DED81791-DF16-4473-B310-0296C006A43D}" srcOrd="0" destOrd="0" parTransId="{5D412EA9-8219-4CB7-91B0-BC876BDE972A}" sibTransId="{7702F0CF-4108-416F-A2B6-B01EB85D8993}"/>
    <dgm:cxn modelId="{FD373010-1B23-4038-8CAB-7C028C11CCA5}" type="presOf" srcId="{968FEAE0-FB8D-4FDE-8525-EE3DD5BDF3C8}" destId="{589016E5-6DB5-4CDE-A7CB-1E6EDD26ECA2}" srcOrd="0" destOrd="0" presId="urn:microsoft.com/office/officeart/2005/8/layout/radial4"/>
    <dgm:cxn modelId="{12F3C569-1A40-41CA-8256-AC5251D7E52C}" type="presOf" srcId="{DED81791-DF16-4473-B310-0296C006A43D}" destId="{4512FCD4-C04B-4403-8949-135B2EC42DD3}" srcOrd="0" destOrd="0" presId="urn:microsoft.com/office/officeart/2005/8/layout/radial4"/>
    <dgm:cxn modelId="{C5260038-E704-4D8E-B739-FC3D4E5E23B6}" srcId="{DED81791-DF16-4473-B310-0296C006A43D}" destId="{1C6D9CFD-2708-4433-8CD2-EB3190286F0E}" srcOrd="0" destOrd="0" parTransId="{968FEAE0-FB8D-4FDE-8525-EE3DD5BDF3C8}" sibTransId="{5E99A749-DA44-455A-8888-3ED2C7490E30}"/>
    <dgm:cxn modelId="{D37D98A4-DEEF-4615-851C-69EF65559A78}" type="presOf" srcId="{1C6D9CFD-2708-4433-8CD2-EB3190286F0E}" destId="{09465CFE-CA2C-4CF5-B721-86549336F79E}" srcOrd="0" destOrd="0" presId="urn:microsoft.com/office/officeart/2005/8/layout/radial4"/>
    <dgm:cxn modelId="{535F5EE8-EE56-4991-9835-3418A276720E}" type="presParOf" srcId="{AD1E4172-D4EA-4CB7-A011-75782F920D82}" destId="{4512FCD4-C04B-4403-8949-135B2EC42DD3}" srcOrd="0" destOrd="0" presId="urn:microsoft.com/office/officeart/2005/8/layout/radial4"/>
    <dgm:cxn modelId="{53ACA0DD-1F76-4D68-A6EE-E012B4A7206D}" type="presParOf" srcId="{AD1E4172-D4EA-4CB7-A011-75782F920D82}" destId="{589016E5-6DB5-4CDE-A7CB-1E6EDD26ECA2}" srcOrd="1" destOrd="0" presId="urn:microsoft.com/office/officeart/2005/8/layout/radial4"/>
    <dgm:cxn modelId="{05D8E241-3B0C-4DB1-9A96-423B5FA96EFE}" type="presParOf" srcId="{AD1E4172-D4EA-4CB7-A011-75782F920D82}" destId="{09465CFE-CA2C-4CF5-B721-86549336F79E}" srcOrd="2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9F043-C835-44C0-88AD-FB3BC6D99DCE}">
      <dsp:nvSpPr>
        <dsp:cNvPr id="0" name=""/>
        <dsp:cNvSpPr/>
      </dsp:nvSpPr>
      <dsp:spPr>
        <a:xfrm>
          <a:off x="1687899" y="1964863"/>
          <a:ext cx="2099033" cy="2099033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А</a:t>
          </a:r>
          <a:endParaRPr lang="ru-RU" sz="4500" kern="1200" dirty="0"/>
        </a:p>
      </dsp:txBody>
      <dsp:txXfrm>
        <a:off x="2109898" y="2456551"/>
        <a:ext cx="1255035" cy="1078947"/>
      </dsp:txXfrm>
    </dsp:sp>
    <dsp:sp modelId="{E356F6CD-588B-49E4-9F4C-83D0C0D86450}">
      <dsp:nvSpPr>
        <dsp:cNvPr id="0" name=""/>
        <dsp:cNvSpPr/>
      </dsp:nvSpPr>
      <dsp:spPr>
        <a:xfrm>
          <a:off x="496135" y="1481511"/>
          <a:ext cx="1526569" cy="1526569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В</a:t>
          </a:r>
          <a:endParaRPr lang="ru-RU" sz="4500" kern="1200" dirty="0"/>
        </a:p>
      </dsp:txBody>
      <dsp:txXfrm>
        <a:off x="880453" y="1868152"/>
        <a:ext cx="757933" cy="753287"/>
      </dsp:txXfrm>
    </dsp:sp>
    <dsp:sp modelId="{C2F9939D-F044-42A0-AF45-70156F3472F0}">
      <dsp:nvSpPr>
        <dsp:cNvPr id="0" name=""/>
        <dsp:cNvSpPr/>
      </dsp:nvSpPr>
      <dsp:spPr>
        <a:xfrm rot="20700000">
          <a:off x="1351169" y="428334"/>
          <a:ext cx="1495726" cy="1495726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С</a:t>
          </a:r>
          <a:endParaRPr lang="ru-RU" sz="4500" kern="1200" dirty="0"/>
        </a:p>
      </dsp:txBody>
      <dsp:txXfrm rot="-20700000">
        <a:off x="1679226" y="756391"/>
        <a:ext cx="839613" cy="839613"/>
      </dsp:txXfrm>
    </dsp:sp>
    <dsp:sp modelId="{AFD03299-CCC3-4975-A12B-B5BAA55C8D5B}">
      <dsp:nvSpPr>
        <dsp:cNvPr id="0" name=""/>
        <dsp:cNvSpPr/>
      </dsp:nvSpPr>
      <dsp:spPr>
        <a:xfrm>
          <a:off x="1551887" y="1663232"/>
          <a:ext cx="2686762" cy="2686762"/>
        </a:xfrm>
        <a:prstGeom prst="circularArrow">
          <a:avLst>
            <a:gd name="adj1" fmla="val 4687"/>
            <a:gd name="adj2" fmla="val 299029"/>
            <a:gd name="adj3" fmla="val 2506562"/>
            <a:gd name="adj4" fmla="val 1588212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AF792-23D8-4C24-AB4E-75D9AA836932}">
      <dsp:nvSpPr>
        <dsp:cNvPr id="0" name=""/>
        <dsp:cNvSpPr/>
      </dsp:nvSpPr>
      <dsp:spPr>
        <a:xfrm>
          <a:off x="225782" y="1145361"/>
          <a:ext cx="1952100" cy="19521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27335-0727-4C4D-823C-D6CFD10FABFC}">
      <dsp:nvSpPr>
        <dsp:cNvPr id="0" name=""/>
        <dsp:cNvSpPr/>
      </dsp:nvSpPr>
      <dsp:spPr>
        <a:xfrm>
          <a:off x="1005192" y="102335"/>
          <a:ext cx="2104757" cy="21047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C2BE9-0193-41C5-BB40-1BD8A337330A}">
      <dsp:nvSpPr>
        <dsp:cNvPr id="0" name=""/>
        <dsp:cNvSpPr/>
      </dsp:nvSpPr>
      <dsp:spPr>
        <a:xfrm>
          <a:off x="1220031" y="210063"/>
          <a:ext cx="4083477" cy="4090293"/>
        </a:xfrm>
        <a:prstGeom prst="ellipse">
          <a:avLst/>
        </a:prstGeom>
        <a:solidFill>
          <a:srgbClr val="7030A0"/>
        </a:soli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Успеваемость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8042" y="809073"/>
        <a:ext cx="2887455" cy="2892273"/>
      </dsp:txXfrm>
    </dsp:sp>
    <dsp:sp modelId="{272C5EA5-BC57-4E91-A805-C53D1AA1D5A3}">
      <dsp:nvSpPr>
        <dsp:cNvPr id="0" name=""/>
        <dsp:cNvSpPr/>
      </dsp:nvSpPr>
      <dsp:spPr>
        <a:xfrm>
          <a:off x="3530723" y="178600"/>
          <a:ext cx="423143" cy="423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6E4127-E487-4EB8-9439-F04D9AC58E93}">
      <dsp:nvSpPr>
        <dsp:cNvPr id="0" name=""/>
        <dsp:cNvSpPr/>
      </dsp:nvSpPr>
      <dsp:spPr>
        <a:xfrm>
          <a:off x="2529076" y="3875587"/>
          <a:ext cx="306817" cy="3068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95B18C-8846-4194-9CB2-DBBE0CB11CDC}">
      <dsp:nvSpPr>
        <dsp:cNvPr id="0" name=""/>
        <dsp:cNvSpPr/>
      </dsp:nvSpPr>
      <dsp:spPr>
        <a:xfrm>
          <a:off x="5409886" y="1896805"/>
          <a:ext cx="306817" cy="306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2CF1FE-07C1-4712-BC07-4EBE687CFC60}">
      <dsp:nvSpPr>
        <dsp:cNvPr id="0" name=""/>
        <dsp:cNvSpPr/>
      </dsp:nvSpPr>
      <dsp:spPr>
        <a:xfrm>
          <a:off x="3943717" y="4201975"/>
          <a:ext cx="423143" cy="4233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20A84-C7AD-4317-8620-D73BFD5C15B4}">
      <dsp:nvSpPr>
        <dsp:cNvPr id="0" name=""/>
        <dsp:cNvSpPr/>
      </dsp:nvSpPr>
      <dsp:spPr>
        <a:xfrm>
          <a:off x="2614954" y="780239"/>
          <a:ext cx="306817" cy="3068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629AEA-B4CA-4D9D-85A9-A004391F3C25}">
      <dsp:nvSpPr>
        <dsp:cNvPr id="0" name=""/>
        <dsp:cNvSpPr/>
      </dsp:nvSpPr>
      <dsp:spPr>
        <a:xfrm>
          <a:off x="1649219" y="2535351"/>
          <a:ext cx="306817" cy="3068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26F186-06A2-4EE1-BEB6-CA303C701A80}">
      <dsp:nvSpPr>
        <dsp:cNvPr id="0" name=""/>
        <dsp:cNvSpPr/>
      </dsp:nvSpPr>
      <dsp:spPr>
        <a:xfrm>
          <a:off x="-53774" y="229225"/>
          <a:ext cx="2041681" cy="2041213"/>
        </a:xfrm>
        <a:prstGeom prst="ellipse">
          <a:avLst/>
        </a:prstGeom>
        <a:solidFill>
          <a:srgbClr val="33CC33"/>
        </a:soli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Учебники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223" y="528154"/>
        <a:ext cx="1443687" cy="1443355"/>
      </dsp:txXfrm>
    </dsp:sp>
    <dsp:sp modelId="{00D9EFF9-186E-44CF-BE94-DEF69F2C5C7E}">
      <dsp:nvSpPr>
        <dsp:cNvPr id="0" name=""/>
        <dsp:cNvSpPr/>
      </dsp:nvSpPr>
      <dsp:spPr>
        <a:xfrm>
          <a:off x="3102896" y="793579"/>
          <a:ext cx="423143" cy="4233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F43D6A-EF5F-45E6-ACCB-DF9DC53D00ED}">
      <dsp:nvSpPr>
        <dsp:cNvPr id="0" name=""/>
        <dsp:cNvSpPr/>
      </dsp:nvSpPr>
      <dsp:spPr>
        <a:xfrm>
          <a:off x="314990" y="3039607"/>
          <a:ext cx="765093" cy="7652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3D3E7D-6DBB-4BA4-8961-0A3672816463}">
      <dsp:nvSpPr>
        <dsp:cNvPr id="0" name=""/>
        <dsp:cNvSpPr/>
      </dsp:nvSpPr>
      <dsp:spPr>
        <a:xfrm>
          <a:off x="775629" y="2960764"/>
          <a:ext cx="1825948" cy="18255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Компью-теры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3033" y="3228107"/>
        <a:ext cx="1291140" cy="1290844"/>
      </dsp:txXfrm>
    </dsp:sp>
    <dsp:sp modelId="{3495D71A-B6B0-4623-8A61-1A19586D3C6F}">
      <dsp:nvSpPr>
        <dsp:cNvPr id="0" name=""/>
        <dsp:cNvSpPr/>
      </dsp:nvSpPr>
      <dsp:spPr>
        <a:xfrm>
          <a:off x="4910998" y="1983283"/>
          <a:ext cx="423143" cy="4233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83B4E-F4E3-41B9-B49D-D2115BF4369B}">
      <dsp:nvSpPr>
        <dsp:cNvPr id="0" name=""/>
        <dsp:cNvSpPr/>
      </dsp:nvSpPr>
      <dsp:spPr>
        <a:xfrm>
          <a:off x="23787" y="3950292"/>
          <a:ext cx="306817" cy="3068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1F3374-F4E3-4C38-B05D-76E665D81AA2}">
      <dsp:nvSpPr>
        <dsp:cNvPr id="0" name=""/>
        <dsp:cNvSpPr/>
      </dsp:nvSpPr>
      <dsp:spPr>
        <a:xfrm>
          <a:off x="3081036" y="3513626"/>
          <a:ext cx="306817" cy="3068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9F6FD8-40A9-4B54-B6EB-D8893D59A1CF}">
      <dsp:nvSpPr>
        <dsp:cNvPr id="0" name=""/>
        <dsp:cNvSpPr/>
      </dsp:nvSpPr>
      <dsp:spPr>
        <a:xfrm>
          <a:off x="4569206" y="2804141"/>
          <a:ext cx="1656110" cy="16804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Затраты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1738" y="3050237"/>
        <a:ext cx="1171046" cy="1188259"/>
      </dsp:txXfrm>
    </dsp:sp>
    <dsp:sp modelId="{3489DA96-2C32-4F82-A7FA-A403376D34B1}">
      <dsp:nvSpPr>
        <dsp:cNvPr id="0" name=""/>
        <dsp:cNvSpPr/>
      </dsp:nvSpPr>
      <dsp:spPr>
        <a:xfrm>
          <a:off x="5847082" y="2931108"/>
          <a:ext cx="306817" cy="3068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FCD4-C04B-4403-8949-135B2EC42DD3}">
      <dsp:nvSpPr>
        <dsp:cNvPr id="0" name=""/>
        <dsp:cNvSpPr/>
      </dsp:nvSpPr>
      <dsp:spPr>
        <a:xfrm>
          <a:off x="1169404" y="1160762"/>
          <a:ext cx="865038" cy="8650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</a:t>
          </a:r>
          <a:endParaRPr lang="ru-RU" sz="4000" kern="1200" dirty="0"/>
        </a:p>
      </dsp:txBody>
      <dsp:txXfrm>
        <a:off x="1296086" y="1287444"/>
        <a:ext cx="611674" cy="611674"/>
      </dsp:txXfrm>
    </dsp:sp>
    <dsp:sp modelId="{589016E5-6DB5-4CDE-A7CB-1E6EDD26ECA2}">
      <dsp:nvSpPr>
        <dsp:cNvPr id="0" name=""/>
        <dsp:cNvSpPr/>
      </dsp:nvSpPr>
      <dsp:spPr>
        <a:xfrm rot="12900000">
          <a:off x="495363" y="970322"/>
          <a:ext cx="785854" cy="24653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65CFE-CA2C-4CF5-B721-86549336F79E}">
      <dsp:nvSpPr>
        <dsp:cNvPr id="0" name=""/>
        <dsp:cNvSpPr/>
      </dsp:nvSpPr>
      <dsp:spPr>
        <a:xfrm>
          <a:off x="155530" y="539501"/>
          <a:ext cx="821787" cy="6574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</a:t>
          </a:r>
          <a:endParaRPr lang="ru-RU" sz="3400" kern="1200" dirty="0"/>
        </a:p>
      </dsp:txBody>
      <dsp:txXfrm>
        <a:off x="174785" y="558756"/>
        <a:ext cx="783277" cy="618919"/>
      </dsp:txXfrm>
    </dsp:sp>
    <dsp:sp modelId="{36E72BEB-A3C1-41AC-BCB5-8C46197E1E96}">
      <dsp:nvSpPr>
        <dsp:cNvPr id="0" name=""/>
        <dsp:cNvSpPr/>
      </dsp:nvSpPr>
      <dsp:spPr>
        <a:xfrm rot="16200000">
          <a:off x="1208996" y="598829"/>
          <a:ext cx="785854" cy="24653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0516C-FF29-4270-9BF1-746E6578778F}">
      <dsp:nvSpPr>
        <dsp:cNvPr id="0" name=""/>
        <dsp:cNvSpPr/>
      </dsp:nvSpPr>
      <dsp:spPr>
        <a:xfrm>
          <a:off x="1191030" y="454"/>
          <a:ext cx="821787" cy="65742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</a:t>
          </a:r>
          <a:endParaRPr lang="ru-RU" sz="3400" kern="1200" dirty="0"/>
        </a:p>
      </dsp:txBody>
      <dsp:txXfrm>
        <a:off x="1210285" y="19709"/>
        <a:ext cx="783277" cy="618919"/>
      </dsp:txXfrm>
    </dsp:sp>
    <dsp:sp modelId="{A030E80B-3AB5-42F6-B1C2-4B86B0101B57}">
      <dsp:nvSpPr>
        <dsp:cNvPr id="0" name=""/>
        <dsp:cNvSpPr/>
      </dsp:nvSpPr>
      <dsp:spPr>
        <a:xfrm rot="19500000">
          <a:off x="1922629" y="970322"/>
          <a:ext cx="785854" cy="24653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731F-98DB-454D-82B5-795293690FD1}">
      <dsp:nvSpPr>
        <dsp:cNvPr id="0" name=""/>
        <dsp:cNvSpPr/>
      </dsp:nvSpPr>
      <dsp:spPr>
        <a:xfrm>
          <a:off x="2226530" y="539501"/>
          <a:ext cx="821787" cy="65742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</a:t>
          </a:r>
          <a:endParaRPr lang="ru-RU" sz="3400" kern="1200" dirty="0"/>
        </a:p>
      </dsp:txBody>
      <dsp:txXfrm>
        <a:off x="2245785" y="558756"/>
        <a:ext cx="783277" cy="618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2FCD4-C04B-4403-8949-135B2EC42DD3}">
      <dsp:nvSpPr>
        <dsp:cNvPr id="0" name=""/>
        <dsp:cNvSpPr/>
      </dsp:nvSpPr>
      <dsp:spPr>
        <a:xfrm>
          <a:off x="1096316" y="1013782"/>
          <a:ext cx="1011214" cy="10112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</a:t>
          </a:r>
          <a:endParaRPr lang="ru-RU" sz="4600" kern="1200" dirty="0"/>
        </a:p>
      </dsp:txBody>
      <dsp:txXfrm>
        <a:off x="1244405" y="1161871"/>
        <a:ext cx="715036" cy="715036"/>
      </dsp:txXfrm>
    </dsp:sp>
    <dsp:sp modelId="{589016E5-6DB5-4CDE-A7CB-1E6EDD26ECA2}">
      <dsp:nvSpPr>
        <dsp:cNvPr id="0" name=""/>
        <dsp:cNvSpPr/>
      </dsp:nvSpPr>
      <dsp:spPr>
        <a:xfrm rot="16200000">
          <a:off x="1305069" y="538276"/>
          <a:ext cx="593708" cy="288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65CFE-CA2C-4CF5-B721-86549336F79E}">
      <dsp:nvSpPr>
        <dsp:cNvPr id="0" name=""/>
        <dsp:cNvSpPr/>
      </dsp:nvSpPr>
      <dsp:spPr>
        <a:xfrm>
          <a:off x="1121597" y="1258"/>
          <a:ext cx="960653" cy="7685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</a:t>
          </a:r>
          <a:endParaRPr lang="ru-RU" sz="4000" kern="1200" dirty="0"/>
        </a:p>
      </dsp:txBody>
      <dsp:txXfrm>
        <a:off x="1144106" y="23767"/>
        <a:ext cx="915635" cy="723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5/27/2018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8842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5/27/2018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0897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564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5/27/2018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Layout" Target="../diagrams/layout4.xml"/><Relationship Id="rId1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diagramData" Target="../diagrams/data4.xml"/><Relationship Id="rId17" Type="http://schemas.microsoft.com/office/2007/relationships/diagramDrawing" Target="../diagrams/drawing3.xml"/><Relationship Id="rId2" Type="http://schemas.openxmlformats.org/officeDocument/2006/relationships/image" Target="../media/image15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5" Type="http://schemas.openxmlformats.org/officeDocument/2006/relationships/diagramColors" Target="../diagrams/colors4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43174" y="1214422"/>
            <a:ext cx="6194066" cy="9252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А.А. Губанова, учитель информатики и ИКТ ОЧУ «Газпром школа», г.Москва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4282" y="2601917"/>
            <a:ext cx="8643998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Моделирование корреляционных зависимостей</a:t>
            </a:r>
            <a:endParaRPr lang="ru-RU" sz="4800" noProof="0" dirty="0"/>
          </a:p>
        </p:txBody>
      </p:sp>
      <p:pic>
        <p:nvPicPr>
          <p:cNvPr id="1031" name="Picture 7" descr="http://neerc.ifmo.ru/wiki/images/2/22/%D0%9F%D1%80%D0%B8%D0%BC%D0%B5%D1%80_%D0%B3%D1%80%D0%B0%D1%84%D0%B8%D0%BA%D0%BE%D0%B2_%D0%BA%D0%BE%D1%80%D1%80%D0%B5%D0%BB%D1%8F%D1%86%D0%B8%D0%B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499110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 Задача 2.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540211"/>
              </p:ext>
            </p:extLst>
          </p:nvPr>
        </p:nvGraphicFramePr>
        <p:xfrm>
          <a:off x="4716017" y="1556792"/>
          <a:ext cx="4403184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983"/>
                <a:gridCol w="1469893"/>
                <a:gridCol w="2337308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Обеспеченность учебниками,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Успеваемость (средний балл)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4,69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4,73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3,69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572250"/>
              </p:ext>
            </p:extLst>
          </p:nvPr>
        </p:nvGraphicFramePr>
        <p:xfrm>
          <a:off x="0" y="1556792"/>
          <a:ext cx="4355977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94"/>
                <a:gridCol w="1454134"/>
                <a:gridCol w="2312249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Обеспеченность компьютерами,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Успеваемость (средний балл)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4,41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3,62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589360"/>
              </p:ext>
            </p:extLst>
          </p:nvPr>
        </p:nvGraphicFramePr>
        <p:xfrm>
          <a:off x="0" y="4797152"/>
          <a:ext cx="4355976" cy="208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6215561"/>
              </p:ext>
            </p:extLst>
          </p:nvPr>
        </p:nvGraphicFramePr>
        <p:xfrm>
          <a:off x="4716016" y="4797152"/>
          <a:ext cx="4421128" cy="207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4" descr="http://sch2012uv.mskobr.ru/images/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828" l="14462" r="85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6" r="14280"/>
          <a:stretch/>
        </p:blipFill>
        <p:spPr bwMode="auto">
          <a:xfrm>
            <a:off x="6876256" y="0"/>
            <a:ext cx="2273032" cy="139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38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Коэффициент корреляции</a:t>
            </a:r>
            <a:endParaRPr lang="ru-RU" dirty="0"/>
          </a:p>
        </p:txBody>
      </p:sp>
      <p:pic>
        <p:nvPicPr>
          <p:cNvPr id="4" name="Picture 4" descr="http://ok-t.ru/cozyhomesteadru/baza1/490022272822.files/image061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60" y="1484784"/>
            <a:ext cx="6058388" cy="2130976"/>
          </a:xfrm>
          <a:prstGeom prst="rect">
            <a:avLst/>
          </a:prstGeom>
          <a:noFill/>
          <a:extLst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42555749"/>
              </p:ext>
            </p:extLst>
          </p:nvPr>
        </p:nvGraphicFramePr>
        <p:xfrm>
          <a:off x="107504" y="1556792"/>
          <a:ext cx="1870075" cy="1063625"/>
        </p:xfrm>
        <a:graphic>
          <a:graphicData uri="http://schemas.openxmlformats.org/presentationml/2006/ole">
            <p:oleObj spid="_x0000_s11320" name="Формула" r:id="rId4" imgW="825500" imgH="4699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9701943"/>
              </p:ext>
            </p:extLst>
          </p:nvPr>
        </p:nvGraphicFramePr>
        <p:xfrm>
          <a:off x="101178" y="2535362"/>
          <a:ext cx="2814638" cy="1109662"/>
        </p:xfrm>
        <a:graphic>
          <a:graphicData uri="http://schemas.openxmlformats.org/presentationml/2006/ole">
            <p:oleObj spid="_x0000_s11321" name="Формула" r:id="rId5" imgW="1498600" imgH="609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4272740"/>
              </p:ext>
            </p:extLst>
          </p:nvPr>
        </p:nvGraphicFramePr>
        <p:xfrm>
          <a:off x="6732240" y="332656"/>
          <a:ext cx="2185988" cy="701675"/>
        </p:xfrm>
        <a:graphic>
          <a:graphicData uri="http://schemas.openxmlformats.org/presentationml/2006/ole">
            <p:oleObj spid="_x0000_s11322" name="Формула" r:id="rId6" imgW="748975" imgH="241195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9760205"/>
              </p:ext>
            </p:extLst>
          </p:nvPr>
        </p:nvGraphicFramePr>
        <p:xfrm>
          <a:off x="107504" y="3800524"/>
          <a:ext cx="1543050" cy="636588"/>
        </p:xfrm>
        <a:graphic>
          <a:graphicData uri="http://schemas.openxmlformats.org/presentationml/2006/ole">
            <p:oleObj spid="_x0000_s11323" name="Формула" r:id="rId7" imgW="647419" imgH="266584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1904765"/>
              </p:ext>
            </p:extLst>
          </p:nvPr>
        </p:nvGraphicFramePr>
        <p:xfrm>
          <a:off x="107504" y="4334232"/>
          <a:ext cx="2555552" cy="1420614"/>
        </p:xfrm>
        <a:graphic>
          <a:graphicData uri="http://schemas.openxmlformats.org/presentationml/2006/ole">
            <p:oleObj spid="_x0000_s11324" name="Формула" r:id="rId8" imgW="1091880" imgH="609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84552" y="3800788"/>
            <a:ext cx="649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3333FF"/>
                </a:solidFill>
              </a:rPr>
              <a:t>Как понимать это </a:t>
            </a:r>
            <a:r>
              <a:rPr lang="ru-RU" altLang="ru-RU" sz="2400" dirty="0" smtClean="0">
                <a:solidFill>
                  <a:srgbClr val="3333FF"/>
                </a:solidFill>
              </a:rPr>
              <a:t>число?</a:t>
            </a:r>
          </a:p>
          <a:p>
            <a:r>
              <a:rPr lang="ru-RU" altLang="ru-RU" sz="2400" dirty="0"/>
              <a:t>Е</a:t>
            </a:r>
            <a:r>
              <a:rPr lang="ru-RU" altLang="ru-RU" sz="2400" dirty="0" smtClean="0"/>
              <a:t>сли  </a:t>
            </a:r>
            <a:r>
              <a:rPr lang="el-GR" altLang="ru-RU" sz="2400" dirty="0" smtClean="0"/>
              <a:t>ρ</a:t>
            </a:r>
            <a:r>
              <a:rPr lang="en-US" altLang="ru-RU" sz="2400" dirty="0" smtClean="0"/>
              <a:t>&gt;0</a:t>
            </a:r>
            <a:r>
              <a:rPr lang="ru-RU" altLang="ru-RU" sz="2400" dirty="0" smtClean="0"/>
              <a:t>, то увеличение   х  </a:t>
            </a:r>
            <a:r>
              <a:rPr lang="ru-RU" altLang="ru-RU" sz="2400" dirty="0"/>
              <a:t>приводит к </a:t>
            </a:r>
            <a:r>
              <a:rPr lang="ru-RU" altLang="ru-RU" sz="2400" dirty="0" smtClean="0"/>
              <a:t>увеличению у.</a:t>
            </a:r>
          </a:p>
          <a:p>
            <a:r>
              <a:rPr lang="ru-RU" altLang="ru-RU" sz="2400" dirty="0" smtClean="0"/>
              <a:t>Если  </a:t>
            </a:r>
            <a:r>
              <a:rPr lang="el-GR" altLang="ru-RU" sz="2400" dirty="0" smtClean="0"/>
              <a:t>ρ</a:t>
            </a:r>
            <a:r>
              <a:rPr lang="en-US" altLang="ru-RU" sz="2400" dirty="0" smtClean="0"/>
              <a:t>&lt;0</a:t>
            </a:r>
            <a:r>
              <a:rPr lang="ru-RU" altLang="ru-RU" sz="2400" dirty="0"/>
              <a:t>, то </a:t>
            </a:r>
            <a:r>
              <a:rPr lang="ru-RU" altLang="ru-RU" sz="2400" dirty="0" smtClean="0"/>
              <a:t>увеличение   х  </a:t>
            </a:r>
            <a:r>
              <a:rPr lang="ru-RU" altLang="ru-RU" sz="2400" dirty="0"/>
              <a:t>приводит к </a:t>
            </a:r>
            <a:r>
              <a:rPr lang="ru-RU" altLang="ru-RU" sz="2400" dirty="0" smtClean="0"/>
              <a:t>уменьшению у.</a:t>
            </a:r>
          </a:p>
          <a:p>
            <a:r>
              <a:rPr lang="ru-RU" altLang="ru-RU" sz="2400" dirty="0"/>
              <a:t>Е</a:t>
            </a:r>
            <a:r>
              <a:rPr lang="ru-RU" altLang="ru-RU" sz="2400" dirty="0" smtClean="0"/>
              <a:t>сли  </a:t>
            </a:r>
            <a:r>
              <a:rPr lang="el-GR" altLang="ru-RU" sz="2400" dirty="0" smtClean="0"/>
              <a:t>ρ</a:t>
            </a:r>
            <a:r>
              <a:rPr lang="en-US" altLang="ru-RU" sz="2400" dirty="0" smtClean="0"/>
              <a:t>≈0</a:t>
            </a:r>
            <a:r>
              <a:rPr lang="ru-RU" altLang="ru-RU" sz="2400" dirty="0"/>
              <a:t>, то </a:t>
            </a:r>
            <a:r>
              <a:rPr lang="ru-RU" altLang="ru-RU" sz="2400" dirty="0" smtClean="0"/>
              <a:t>зависимость отсутствует.</a:t>
            </a:r>
          </a:p>
          <a:p>
            <a:r>
              <a:rPr lang="ru-RU" sz="2400" dirty="0"/>
              <a:t>Если │</a:t>
            </a:r>
            <a:r>
              <a:rPr lang="el-GR" sz="2400" dirty="0"/>
              <a:t>ρ</a:t>
            </a:r>
            <a:r>
              <a:rPr lang="ru-RU" sz="2400" dirty="0"/>
              <a:t>│ </a:t>
            </a:r>
            <a:r>
              <a:rPr lang="ru-RU" sz="2400" dirty="0" smtClean="0"/>
              <a:t>= </a:t>
            </a:r>
            <a:r>
              <a:rPr lang="ru-RU" sz="2400" dirty="0"/>
              <a:t>1, то это линейная зависимость у=</a:t>
            </a:r>
            <a:r>
              <a:rPr lang="en-US" sz="2400" dirty="0"/>
              <a:t>ax</a:t>
            </a:r>
            <a:r>
              <a:rPr lang="ru-RU" sz="2400" dirty="0"/>
              <a:t>+</a:t>
            </a:r>
            <a:r>
              <a:rPr lang="en-US" sz="2400" dirty="0"/>
              <a:t>b</a:t>
            </a:r>
            <a:r>
              <a:rPr lang="ru-RU" sz="2400" dirty="0"/>
              <a:t>.</a:t>
            </a:r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85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84784"/>
            <a:ext cx="8784976" cy="52565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474500" cy="1502465"/>
          </a:xfrm>
        </p:spPr>
        <p:txBody>
          <a:bodyPr>
            <a:normAutofit/>
          </a:bodyPr>
          <a:lstStyle/>
          <a:p>
            <a:r>
              <a:rPr lang="ru-RU" dirty="0" smtClean="0"/>
              <a:t>Как интерпретировать значение </a:t>
            </a:r>
            <a:r>
              <a:rPr lang="el-GR" dirty="0" smtClean="0"/>
              <a:t>ρ</a:t>
            </a:r>
            <a:r>
              <a:rPr lang="ru-RU" dirty="0"/>
              <a:t>?</a:t>
            </a:r>
          </a:p>
        </p:txBody>
      </p:sp>
      <p:pic>
        <p:nvPicPr>
          <p:cNvPr id="2050" name="Picture 2" descr="http://image.slidesharecdn.com/9akk105151d0107scatterdiagram-140920025013-phpapp01/95/scatter-diagram-6-638.jpg?cb=14111814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3" t="25728" r="48251" b="51998"/>
          <a:stretch/>
        </p:blipFill>
        <p:spPr bwMode="auto">
          <a:xfrm>
            <a:off x="403920" y="2005380"/>
            <a:ext cx="4084320" cy="1504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.slidesharecdn.com/9akk105151d0107scatterdiagram-140920025013-phpapp01/95/scatter-diagram-6-638.jpg?cb=14111814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93" t="25502" r="2921" b="52117"/>
          <a:stretch/>
        </p:blipFill>
        <p:spPr bwMode="auto">
          <a:xfrm>
            <a:off x="4775372" y="1998132"/>
            <a:ext cx="4084320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.slidesharecdn.com/9akk105151d0107scatterdiagram-140920025013-phpapp01/95/scatter-diagram-6-638.jpg?cb=14111814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04" t="62596" r="46524" b="17712"/>
          <a:stretch/>
        </p:blipFill>
        <p:spPr bwMode="auto">
          <a:xfrm>
            <a:off x="323528" y="4762872"/>
            <a:ext cx="4308024" cy="1330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.slidesharecdn.com/9akk105151d0107scatterdiagram-140920025013-phpapp01/95/scatter-diagram-6-638.jpg?cb=14111814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25" t="60287" r="2689" b="18522"/>
          <a:stretch/>
        </p:blipFill>
        <p:spPr bwMode="auto">
          <a:xfrm>
            <a:off x="4775372" y="4661520"/>
            <a:ext cx="4084320" cy="1431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84784"/>
            <a:ext cx="4032448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Степень корреляции</a:t>
            </a:r>
            <a:endParaRPr lang="ru-RU" sz="20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104238"/>
            <a:ext cx="4032448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Тип корреляции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510300"/>
            <a:ext cx="84641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Отсутствует	      Слабая	                 Сильная	                        Идеальная	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156012"/>
            <a:ext cx="84641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Прямая		      Обратная	                 Криволинейная          Частичная	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639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коэффициента корреляции 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4" name="AutoShape 2" descr="http://baguzin.ru/wp/wp-content/uploads/2013/08/4.-%D0%A4%D1%83%D0%BD%D0%BA%D1%86%D0%B8%D1%8F-%D0%9A%D0%9E%D0%A0%D0%A0%D0%95%D0%9B-%D0%B2-Exce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yunail.ru/yunail/images/58807d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68" y="1800459"/>
            <a:ext cx="5623080" cy="5057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567330"/>
            <a:ext cx="3563888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1. </a:t>
            </a:r>
            <a:r>
              <a:rPr lang="ru-RU" dirty="0" smtClean="0"/>
              <a:t>Ввод двух диапазонов данных.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2. Выделение двух диапазонов.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3. Ввод функции КОРРЕЛ(диапазон 1, диапазон 2)</a:t>
            </a:r>
          </a:p>
        </p:txBody>
      </p:sp>
    </p:spTree>
    <p:extLst>
      <p:ext uri="{BB962C8B-B14F-4D97-AF65-F5344CB8AC3E}">
        <p14:creationId xmlns="" xmlns:p14="http://schemas.microsoft.com/office/powerpoint/2010/main" val="29278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 Задача 1.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6584723"/>
              </p:ext>
            </p:extLst>
          </p:nvPr>
        </p:nvGraphicFramePr>
        <p:xfrm>
          <a:off x="4710687" y="1403256"/>
          <a:ext cx="4433313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61"/>
                <a:gridCol w="1479951"/>
                <a:gridCol w="2353301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Затраты, </a:t>
                      </a:r>
                      <a:r>
                        <a:rPr lang="ru-RU" sz="1100" dirty="0" err="1" smtClean="0"/>
                        <a:t>руб</a:t>
                      </a:r>
                      <a:r>
                        <a:rPr lang="ru-RU" sz="1100" dirty="0" smtClean="0"/>
                        <a:t>/чел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Успеваемость (средний балл)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3,76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2364906"/>
              </p:ext>
            </p:extLst>
          </p:nvPr>
        </p:nvGraphicFramePr>
        <p:xfrm>
          <a:off x="107504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http://sch2012uv.mskobr.ru/images/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828" l="14462" r="85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6" r="14280"/>
          <a:stretch/>
        </p:blipFill>
        <p:spPr bwMode="auto">
          <a:xfrm>
            <a:off x="6876256" y="0"/>
            <a:ext cx="2273032" cy="139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739" y="4437112"/>
            <a:ext cx="386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=0,500273843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ok-t.ru/cozyhomesteadru/baza1/490022272822.files/image061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05" y="2660079"/>
            <a:ext cx="6058388" cy="2130976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539552" y="4969748"/>
            <a:ext cx="3865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Выраженная прямая связь!</a:t>
            </a:r>
          </a:p>
          <a:p>
            <a:r>
              <a:rPr lang="ru-RU" sz="2000" b="1" dirty="0" smtClean="0"/>
              <a:t>Следовательно, фактор «Затраты» оказывает заметное влияние на фактор «Успеваемость».</a:t>
            </a:r>
          </a:p>
        </p:txBody>
      </p:sp>
    </p:spTree>
    <p:extLst>
      <p:ext uri="{BB962C8B-B14F-4D97-AF65-F5344CB8AC3E}">
        <p14:creationId xmlns="" xmlns:p14="http://schemas.microsoft.com/office/powerpoint/2010/main" val="35587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 Задача 2.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837145"/>
              </p:ext>
            </p:extLst>
          </p:nvPr>
        </p:nvGraphicFramePr>
        <p:xfrm>
          <a:off x="4716017" y="1556792"/>
          <a:ext cx="4403184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983"/>
                <a:gridCol w="1469893"/>
                <a:gridCol w="2337308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Обеспеченность учебниками,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Успеваемость (средний балл)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4,69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4,73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3,69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109632"/>
              </p:ext>
            </p:extLst>
          </p:nvPr>
        </p:nvGraphicFramePr>
        <p:xfrm>
          <a:off x="0" y="1556792"/>
          <a:ext cx="4355977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594"/>
                <a:gridCol w="1454134"/>
                <a:gridCol w="2312249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Обеспеченность компьютерами, 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Успеваемость (средний балл)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4,41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3,62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58904166"/>
              </p:ext>
            </p:extLst>
          </p:nvPr>
        </p:nvGraphicFramePr>
        <p:xfrm>
          <a:off x="0" y="4797152"/>
          <a:ext cx="4355976" cy="208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4331934"/>
              </p:ext>
            </p:extLst>
          </p:nvPr>
        </p:nvGraphicFramePr>
        <p:xfrm>
          <a:off x="4716016" y="4797152"/>
          <a:ext cx="4421128" cy="207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4" descr="http://sch2012uv.mskobr.ru/images/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828" l="14462" r="85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6" r="14280"/>
          <a:stretch/>
        </p:blipFill>
        <p:spPr bwMode="auto">
          <a:xfrm>
            <a:off x="6876256" y="0"/>
            <a:ext cx="2273032" cy="139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1988690"/>
            <a:ext cx="249610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=0,572465336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http://ok-t.ru/cozyhomesteadru/baza1/490022272822.files/image061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058388" cy="2130976"/>
          </a:xfrm>
          <a:prstGeom prst="rect">
            <a:avLst/>
          </a:prstGeom>
          <a:noFill/>
          <a:extLst/>
        </p:spPr>
      </p:pic>
      <p:sp>
        <p:nvSpPr>
          <p:cNvPr id="13" name="Прямоугольник 12"/>
          <p:cNvSpPr/>
          <p:nvPr/>
        </p:nvSpPr>
        <p:spPr>
          <a:xfrm>
            <a:off x="539552" y="4969748"/>
            <a:ext cx="83529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Выраженная прямая связь в обоих случаях.</a:t>
            </a:r>
          </a:p>
          <a:p>
            <a:r>
              <a:rPr lang="ru-RU" sz="2000" b="1" dirty="0" smtClean="0"/>
              <a:t>Следовательно, оба фактора оказывает заметное влияние на фактор «Успеваемость». Но более сильная корреляция со средним баллом наблюдается у фактора «Обеспеченность учебниками».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28203" y="1952193"/>
            <a:ext cx="249610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=0,780931217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Вводим данные по двум величинам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Строим точечную диаграмму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Выдвигаем гипотезу о наличии линейной связи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Рассчитываем коэффициент корреляции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Подтверждаем/опровергаем гипотезу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ли понятно?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88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сделать?</a:t>
            </a:r>
          </a:p>
          <a:p>
            <a:r>
              <a:rPr lang="ru-RU" dirty="0" smtClean="0">
                <a:solidFill>
                  <a:schemeClr val="dk1"/>
                </a:solidFill>
              </a:rPr>
              <a:t>Построить </a:t>
            </a:r>
            <a:r>
              <a:rPr lang="ru-RU" dirty="0">
                <a:solidFill>
                  <a:schemeClr val="dk1"/>
                </a:solidFill>
              </a:rPr>
              <a:t>точечную </a:t>
            </a:r>
            <a:r>
              <a:rPr lang="ru-RU" b="1" dirty="0">
                <a:solidFill>
                  <a:schemeClr val="dk1"/>
                </a:solidFill>
              </a:rPr>
              <a:t>диаграмму</a:t>
            </a:r>
            <a:r>
              <a:rPr lang="ru-RU" dirty="0">
                <a:solidFill>
                  <a:schemeClr val="dk1"/>
                </a:solidFill>
              </a:rPr>
              <a:t>. </a:t>
            </a:r>
          </a:p>
          <a:p>
            <a:r>
              <a:rPr lang="ru-RU" dirty="0">
                <a:solidFill>
                  <a:schemeClr val="dk1"/>
                </a:solidFill>
              </a:rPr>
              <a:t>На основании точечной диаграммы </a:t>
            </a:r>
            <a:r>
              <a:rPr lang="ru-RU" dirty="0" smtClean="0">
                <a:solidFill>
                  <a:schemeClr val="dk1"/>
                </a:solidFill>
              </a:rPr>
              <a:t>сформулировать </a:t>
            </a:r>
            <a:r>
              <a:rPr lang="ru-RU" b="1" dirty="0" smtClean="0">
                <a:solidFill>
                  <a:schemeClr val="dk1"/>
                </a:solidFill>
              </a:rPr>
              <a:t>гипотезу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о наличии линейной корреляции между величинами.</a:t>
            </a:r>
          </a:p>
          <a:p>
            <a:r>
              <a:rPr lang="ru-RU" dirty="0">
                <a:solidFill>
                  <a:schemeClr val="dk1"/>
                </a:solidFill>
              </a:rPr>
              <a:t>Найти </a:t>
            </a:r>
            <a:r>
              <a:rPr lang="ru-RU" b="1" dirty="0">
                <a:solidFill>
                  <a:schemeClr val="dk1"/>
                </a:solidFill>
              </a:rPr>
              <a:t>коэффициент корреляции</a:t>
            </a:r>
            <a:r>
              <a:rPr lang="ru-RU" dirty="0">
                <a:solidFill>
                  <a:schemeClr val="dk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dk1"/>
                </a:solidFill>
              </a:rPr>
              <a:t>Определить</a:t>
            </a:r>
            <a:r>
              <a:rPr lang="ru-RU" b="1" dirty="0" smtClean="0">
                <a:solidFill>
                  <a:schemeClr val="dk1"/>
                </a:solidFill>
              </a:rPr>
              <a:t> вид и степень корреляции.</a:t>
            </a:r>
            <a:endParaRPr lang="ru-RU" dirty="0">
              <a:solidFill>
                <a:schemeClr val="dk1"/>
              </a:solidFill>
            </a:endParaRPr>
          </a:p>
          <a:p>
            <a:r>
              <a:rPr lang="ru-RU" b="1" dirty="0">
                <a:solidFill>
                  <a:schemeClr val="dk1"/>
                </a:solidFill>
              </a:rPr>
              <a:t>Опровергнуть или подтвердить </a:t>
            </a:r>
            <a:r>
              <a:rPr lang="ru-RU" dirty="0" smtClean="0">
                <a:solidFill>
                  <a:schemeClr val="dk1"/>
                </a:solidFill>
              </a:rPr>
              <a:t>гипотезу</a:t>
            </a:r>
            <a:r>
              <a:rPr lang="ru-RU" dirty="0">
                <a:solidFill>
                  <a:schemeClr val="dk1"/>
                </a:solidFill>
              </a:rPr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3. Самостоятельная работа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09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ru-RU" b="1" dirty="0"/>
              <a:t>Корреляционная зависимость </a:t>
            </a:r>
            <a:r>
              <a:rPr lang="ru-RU" dirty="0"/>
              <a:t> – это функциональная зависимость между величинами.</a:t>
            </a:r>
          </a:p>
          <a:p>
            <a:pPr marL="514350" lvl="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Раздел математической статистики, который исследует корреляционные зависимости, называется </a:t>
            </a:r>
            <a:r>
              <a:rPr lang="ru-RU" b="1" dirty="0"/>
              <a:t>корреляционным анализом</a:t>
            </a:r>
            <a:r>
              <a:rPr lang="ru-RU" dirty="0"/>
              <a:t>.</a:t>
            </a:r>
          </a:p>
          <a:p>
            <a:pPr marL="514350" lvl="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Коэффициент корреляции </a:t>
            </a:r>
            <a:r>
              <a:rPr lang="el-GR" dirty="0" smtClean="0"/>
              <a:t>ρ</a:t>
            </a:r>
            <a:r>
              <a:rPr lang="ru-RU" dirty="0" smtClean="0"/>
              <a:t> </a:t>
            </a:r>
            <a:r>
              <a:rPr lang="ru-RU" dirty="0"/>
              <a:t>характеризует </a:t>
            </a:r>
            <a:r>
              <a:rPr lang="ru-RU" b="1" dirty="0"/>
              <a:t>степень взаимосвязи</a:t>
            </a:r>
            <a:r>
              <a:rPr lang="ru-RU" dirty="0"/>
              <a:t> двух переменных между собой. </a:t>
            </a:r>
          </a:p>
          <a:p>
            <a:pPr marL="514350" lvl="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Коэффициент корреляции </a:t>
            </a:r>
            <a:r>
              <a:rPr lang="el-GR" dirty="0" smtClean="0"/>
              <a:t>ρ</a:t>
            </a:r>
            <a:r>
              <a:rPr lang="ru-RU" dirty="0" smtClean="0"/>
              <a:t> </a:t>
            </a:r>
            <a:r>
              <a:rPr lang="ru-RU" dirty="0"/>
              <a:t>может изменяться в пределах </a:t>
            </a:r>
            <a:r>
              <a:rPr lang="ru-RU" b="1" dirty="0"/>
              <a:t>от 0 до +1</a:t>
            </a:r>
            <a:r>
              <a:rPr lang="ru-RU" dirty="0"/>
              <a:t>.</a:t>
            </a:r>
          </a:p>
          <a:p>
            <a:pPr marL="514350" lvl="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Если связь между величинами </a:t>
            </a:r>
            <a:r>
              <a:rPr lang="ru-RU" b="1" dirty="0"/>
              <a:t>слабая</a:t>
            </a:r>
            <a:r>
              <a:rPr lang="ru-RU" dirty="0"/>
              <a:t>, то коэффициент корреляции близок к нулю.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88640"/>
            <a:ext cx="403244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ответ: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01101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2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основных понятий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659268"/>
              </p:ext>
            </p:extLst>
          </p:nvPr>
        </p:nvGraphicFramePr>
        <p:xfrm>
          <a:off x="-23272" y="1412776"/>
          <a:ext cx="9144000" cy="4176464"/>
        </p:xfrm>
        <a:graphic>
          <a:graphicData uri="http://schemas.openxmlformats.org/drawingml/2006/table">
            <a:tbl>
              <a:tblPr firstRow="1" bandRow="1"/>
              <a:tblGrid>
                <a:gridCol w="4572000"/>
                <a:gridCol w="4572000"/>
              </a:tblGrid>
              <a:tr h="421247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/>
                        <a:t>Корреляционные зависимости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7083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это</a:t>
                      </a:r>
                      <a:r>
                        <a:rPr lang="ru-RU" sz="2000" baseline="0" dirty="0" smtClean="0"/>
                        <a:t> зависимости между величинами, каждая из которых подвергается неконтролируемому разбросу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1247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/>
                        <a:t>Корреляционный анализ </a:t>
                      </a:r>
                      <a:r>
                        <a:rPr lang="ru-RU" sz="2000" dirty="0" smtClean="0"/>
                        <a:t>дает возможность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86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определить, оказывает ли один фактор существенное влияние на другой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выбрать из нескольких факторов наиболее</a:t>
                      </a:r>
                      <a:r>
                        <a:rPr lang="ru-RU" sz="2000" baseline="0" dirty="0" smtClean="0"/>
                        <a:t> существенный</a:t>
                      </a:r>
                      <a:endParaRPr lang="ru-RU" sz="2000" dirty="0"/>
                    </a:p>
                  </a:txBody>
                  <a:tcPr/>
                </a:tc>
              </a:tr>
              <a:tr h="419866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/>
                        <a:t>Коэффициент корреляции </a:t>
                      </a:r>
                      <a:r>
                        <a:rPr lang="el-GR" sz="2000" b="1" dirty="0" smtClean="0"/>
                        <a:t>ρ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dirty="0" smtClean="0"/>
                        <a:t>– количественная мера корреляции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12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 │</a:t>
                      </a:r>
                      <a:r>
                        <a:rPr lang="el-GR" sz="2000" dirty="0" smtClean="0"/>
                        <a:t>ρ</a:t>
                      </a:r>
                      <a:r>
                        <a:rPr lang="ru-RU" sz="2000" dirty="0" smtClean="0"/>
                        <a:t>│≈1: сильная корреляция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│</a:t>
                      </a:r>
                      <a:r>
                        <a:rPr lang="el-GR" sz="2000" dirty="0" smtClean="0"/>
                        <a:t>ρ</a:t>
                      </a:r>
                      <a:r>
                        <a:rPr lang="ru-RU" sz="2000" dirty="0" smtClean="0"/>
                        <a:t>│≈0: слабая корреляция</a:t>
                      </a:r>
                      <a:endParaRPr lang="ru-RU" sz="2000" dirty="0"/>
                    </a:p>
                  </a:txBody>
                  <a:tcPr/>
                </a:tc>
              </a:tr>
              <a:tr h="727083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Расчет</a:t>
                      </a:r>
                      <a:r>
                        <a:rPr lang="ru-RU" sz="2000" baseline="0" dirty="0" smtClean="0"/>
                        <a:t> можно выполнить в </a:t>
                      </a:r>
                      <a:r>
                        <a:rPr lang="en-US" sz="2000" baseline="0" dirty="0" smtClean="0"/>
                        <a:t>Microsoft Excel </a:t>
                      </a:r>
                      <a:r>
                        <a:rPr lang="ru-RU" sz="2000" baseline="0" dirty="0" smtClean="0"/>
                        <a:t>с помощью функции </a:t>
                      </a:r>
                      <a:r>
                        <a:rPr lang="ru-RU" sz="2000" b="1" baseline="0" dirty="0" smtClean="0"/>
                        <a:t>КОРРЕЛ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 descr="http://neerc.ifmo.ru/wiki/images/2/22/%D0%9F%D1%80%D0%B8%D0%BC%D0%B5%D1%80_%D0%B3%D1%80%D0%B0%D1%84%D0%B8%D0%BA%D0%BE%D0%B2_%D0%BA%D0%BE%D1%80%D1%80%D0%B5%D0%BB%D1%8F%D1%86%D0%B8%D0%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64" y="5661248"/>
            <a:ext cx="4452029" cy="1138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76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будет следующая точка?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1569696"/>
              </p:ext>
            </p:extLst>
          </p:nvPr>
        </p:nvGraphicFramePr>
        <p:xfrm>
          <a:off x="179512" y="1484784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9195125"/>
              </p:ext>
            </p:extLst>
          </p:nvPr>
        </p:nvGraphicFramePr>
        <p:xfrm>
          <a:off x="4572000" y="1484784"/>
          <a:ext cx="414260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2263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зависимость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7170768"/>
              </p:ext>
            </p:extLst>
          </p:nvPr>
        </p:nvGraphicFramePr>
        <p:xfrm>
          <a:off x="611560" y="1700808"/>
          <a:ext cx="4464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8943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Корреляция (</a:t>
            </a:r>
            <a:r>
              <a:rPr lang="en-US" dirty="0" smtClean="0"/>
              <a:t>Correlation)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77275465"/>
              </p:ext>
            </p:extLst>
          </p:nvPr>
        </p:nvGraphicFramePr>
        <p:xfrm>
          <a:off x="539552" y="1700808"/>
          <a:ext cx="414260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0563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8229600" cy="1530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– это зависимость между величинами, каждая из которых подвергается </a:t>
            </a:r>
            <a:r>
              <a:rPr lang="ru-RU" b="1" dirty="0"/>
              <a:t>неконтролируемому разбросу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Корреляционная </a:t>
            </a:r>
            <a:r>
              <a:rPr lang="ru-RU" dirty="0" smtClean="0"/>
              <a:t>зависимость</a:t>
            </a:r>
            <a:endParaRPr lang="ru-RU" dirty="0"/>
          </a:p>
        </p:txBody>
      </p:sp>
      <p:pic>
        <p:nvPicPr>
          <p:cNvPr id="3080" name="Picture 8" descr="http://refeteka.ru/images/r/f/e/1/fe1ac98374b970fa079fc96130c1be7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52" y="3284983"/>
            <a:ext cx="5616624" cy="345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havel.sagau.ru/wp-content/uploads/29-03-2016-13-21-46-Fertilis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00" y="3663403"/>
            <a:ext cx="2699544" cy="26995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ismo.netnado.ru/umot/korrelyacionnij-i-regressionnij-analiz/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"/>
            <a:ext cx="1665823" cy="1605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корреляционной зависимости</a:t>
            </a:r>
            <a:endParaRPr lang="ru-RU" dirty="0"/>
          </a:p>
        </p:txBody>
      </p:sp>
      <p:pic>
        <p:nvPicPr>
          <p:cNvPr id="4" name="Picture 4" descr="http://www.plam.ru/bislit/govori_na_jazyke_diagramm_posobie_po_vizualnym_kommunikacijam/i_1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8" t="23929" r="13272" b="5708"/>
          <a:stretch/>
        </p:blipFill>
        <p:spPr bwMode="auto">
          <a:xfrm>
            <a:off x="4566067" y="1483848"/>
            <a:ext cx="4477410" cy="260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gigabaza.ru/images/62/123448/m25cf9b7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80" r="2565" b="5049"/>
          <a:stretch/>
        </p:blipFill>
        <p:spPr bwMode="auto">
          <a:xfrm>
            <a:off x="0" y="1451512"/>
            <a:ext cx="4751705" cy="263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rmaga.ru/dosta/%D0%9A%D0%BE%D0%BD%D1%81%D0%BF%D0%B5%D0%BA%D1%82%20%D0%BB%D0%B5%D0%BA%D1%86%D0%B8%D0%B9%20%D0%BF%D0%BE%20%D0%B4%D0%B8%D1%81%D1%86%D0%B8%D0%BF%D0%BB%D0%B8%D0%BD%D0%B5%20%C2%AB%D0%A1%D0%B8%D1%81%D1%82%D0%B5%D0%BC%D1%8B%20%D1%83%D0%BF%D1%80%D0%B0%D0%B2%D0%BB%D0%B5%D0%BD%D0%B8%D1%8F%20%D0%BA%D0%B0%D1%87%D0%B5%D1%81%D1%82%D0%B2%D0%BE%D0%BC%C2%BB%20%D0%B4%D0%BB%D1%8F%20%D1%81%D1%82%D1%83%D0%B4%D0%B5%D0%BD%D1%82%D0%BE%D0%B2%20%D0%B8%D0%BD%D0%B6%D0%B5%D0%BD%D0%B5%D1%80%D0%BD%D1%8B%D1%85%20%D1%81%D0%BF%D0%B5%D1%86%D0%B8%D0%B0%D0%BB%D1%8C%D0%BD%D0%BE%D1%81%D1%82%D0%B5%D0%B9a/110795_html_500b61f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8919"/>
            <a:ext cx="3986937" cy="2481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iblo-ok.ru/word-ok/images/img4-5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8" t="20553" r="2931" b="4039"/>
          <a:stretch/>
        </p:blipFill>
        <p:spPr bwMode="auto">
          <a:xfrm>
            <a:off x="5138323" y="4196585"/>
            <a:ext cx="4030789" cy="262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827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моделирования корреляционной зависимости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84360194"/>
              </p:ext>
            </p:extLst>
          </p:nvPr>
        </p:nvGraphicFramePr>
        <p:xfrm>
          <a:off x="179512" y="1628800"/>
          <a:ext cx="3816424" cy="433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51608" y="1628800"/>
            <a:ext cx="440776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/>
              <a:t>Оказывает ли фактор В какое-либо заметное постоянное влияние на фактор 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2608" y="3573016"/>
            <a:ext cx="439248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b="1" dirty="0"/>
              <a:t>Какие из факторов оказывают наибольшее влияние на фактор А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3844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 Система «Школа»</a:t>
            </a:r>
            <a:endParaRPr lang="ru-RU" dirty="0"/>
          </a:p>
        </p:txBody>
      </p:sp>
      <p:pic>
        <p:nvPicPr>
          <p:cNvPr id="5124" name="Picture 4" descr="http://sch2012uv.mskobr.ru/images/0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828" l="14462" r="85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6" r="14280"/>
          <a:stretch/>
        </p:blipFill>
        <p:spPr bwMode="auto">
          <a:xfrm>
            <a:off x="6876256" y="0"/>
            <a:ext cx="2273032" cy="139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037455673"/>
              </p:ext>
            </p:extLst>
          </p:nvPr>
        </p:nvGraphicFramePr>
        <p:xfrm>
          <a:off x="221312" y="2060848"/>
          <a:ext cx="7807072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74951788"/>
              </p:ext>
            </p:extLst>
          </p:nvPr>
        </p:nvGraphicFramePr>
        <p:xfrm>
          <a:off x="5916096" y="1916832"/>
          <a:ext cx="3203848" cy="202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502063337"/>
              </p:ext>
            </p:extLst>
          </p:nvPr>
        </p:nvGraphicFramePr>
        <p:xfrm>
          <a:off x="5954528" y="4509120"/>
          <a:ext cx="3203848" cy="202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77353" y="4965471"/>
            <a:ext cx="1691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86561" y="3212976"/>
            <a:ext cx="11871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484784"/>
            <a:ext cx="597666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 – средняя успеваемость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учащихся школы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– финансовые расходы  школы на хозяйственные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нужды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 – обеспеченность школы учебными пособиями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– обеспеченность школы компьютерами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41654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 Задача 1.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7858139"/>
              </p:ext>
            </p:extLst>
          </p:nvPr>
        </p:nvGraphicFramePr>
        <p:xfrm>
          <a:off x="4710687" y="1403256"/>
          <a:ext cx="4433313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61"/>
                <a:gridCol w="1479951"/>
                <a:gridCol w="2353301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Затраты, </a:t>
                      </a:r>
                      <a:r>
                        <a:rPr lang="ru-RU" sz="1100" dirty="0" err="1" smtClean="0"/>
                        <a:t>руб</a:t>
                      </a:r>
                      <a:r>
                        <a:rPr lang="ru-RU" sz="1100" dirty="0" smtClean="0"/>
                        <a:t>/чел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Успеваемость (средний балл)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4,07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3,76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4,25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4,12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4,32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0466119"/>
              </p:ext>
            </p:extLst>
          </p:nvPr>
        </p:nvGraphicFramePr>
        <p:xfrm>
          <a:off x="107504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http://sch2012uv.mskobr.ru/images/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828" l="14462" r="85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6" r="14280"/>
          <a:stretch/>
        </p:blipFill>
        <p:spPr bwMode="auto">
          <a:xfrm>
            <a:off x="6876256" y="0"/>
            <a:ext cx="2273032" cy="139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1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808</Words>
  <Application>Microsoft Office PowerPoint</Application>
  <PresentationFormat>Экран (4:3)</PresentationFormat>
  <Paragraphs>377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DesignTemplate</vt:lpstr>
      <vt:lpstr>Формула</vt:lpstr>
      <vt:lpstr>Моделирование корреляционных зависимостей</vt:lpstr>
      <vt:lpstr>Где будет следующая точка?</vt:lpstr>
      <vt:lpstr>Функциональная зависимость</vt:lpstr>
      <vt:lpstr>Корреляция (Correlation)</vt:lpstr>
      <vt:lpstr>Корреляционная зависимость</vt:lpstr>
      <vt:lpstr>Примеры корреляционной зависимости</vt:lpstr>
      <vt:lpstr>Задачи моделирования корреляционной зависимости</vt:lpstr>
      <vt:lpstr>Задание 2. Система «Школа»</vt:lpstr>
      <vt:lpstr>Задание 2. Задача 1.</vt:lpstr>
      <vt:lpstr>Задание 2. Задача 2.</vt:lpstr>
      <vt:lpstr>Коэффициент корреляции</vt:lpstr>
      <vt:lpstr>Как интерпретировать значение ρ?</vt:lpstr>
      <vt:lpstr>Расчет коэффициента корреляции в Excel</vt:lpstr>
      <vt:lpstr>Задание 2. Задача 1.</vt:lpstr>
      <vt:lpstr>Задание 2. Задача 2.</vt:lpstr>
      <vt:lpstr>Все ли понятно?</vt:lpstr>
      <vt:lpstr>Задание 3. Самостоятельная работа</vt:lpstr>
      <vt:lpstr>Проверь себя:</vt:lpstr>
      <vt:lpstr>Система основных понятий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2017-05-08T03:49:44Z</dcterms:created>
  <dcterms:modified xsi:type="dcterms:W3CDTF">2018-05-27T08:55:45Z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