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2" r:id="rId3"/>
    <p:sldId id="259" r:id="rId4"/>
    <p:sldId id="270" r:id="rId5"/>
    <p:sldId id="271" r:id="rId6"/>
    <p:sldId id="274" r:id="rId7"/>
    <p:sldId id="275" r:id="rId8"/>
    <p:sldId id="269" r:id="rId9"/>
    <p:sldId id="263" r:id="rId10"/>
    <p:sldId id="278" r:id="rId11"/>
    <p:sldId id="279" r:id="rId12"/>
    <p:sldId id="280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0FFFF"/>
    <a:srgbClr val="FFFF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-114" y="-9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4E49D-7C49-440C-9305-EB783D1FD09C}" type="datetimeFigureOut">
              <a:rPr lang="ru-RU" smtClean="0"/>
              <a:t>20.08.2018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374A-B46B-46A6-BDFB-538988100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762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4E49D-7C49-440C-9305-EB783D1FD09C}" type="datetimeFigureOut">
              <a:rPr lang="ru-RU" smtClean="0"/>
              <a:t>20.08.2018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374A-B46B-46A6-BDFB-538988100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760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4E49D-7C49-440C-9305-EB783D1FD09C}" type="datetimeFigureOut">
              <a:rPr lang="ru-RU" smtClean="0"/>
              <a:t>20.08.2018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374A-B46B-46A6-BDFB-538988100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85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4E49D-7C49-440C-9305-EB783D1FD09C}" type="datetimeFigureOut">
              <a:rPr lang="ru-RU" smtClean="0"/>
              <a:t>20.08.2018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374A-B46B-46A6-BDFB-538988100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81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4E49D-7C49-440C-9305-EB783D1FD09C}" type="datetimeFigureOut">
              <a:rPr lang="ru-RU" smtClean="0"/>
              <a:t>20.08.2018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374A-B46B-46A6-BDFB-538988100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510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4E49D-7C49-440C-9305-EB783D1FD09C}" type="datetimeFigureOut">
              <a:rPr lang="ru-RU" smtClean="0"/>
              <a:t>20.08.2018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374A-B46B-46A6-BDFB-538988100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786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4E49D-7C49-440C-9305-EB783D1FD09C}" type="datetimeFigureOut">
              <a:rPr lang="ru-RU" smtClean="0"/>
              <a:t>20.08.2018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374A-B46B-46A6-BDFB-538988100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10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4E49D-7C49-440C-9305-EB783D1FD09C}" type="datetimeFigureOut">
              <a:rPr lang="ru-RU" smtClean="0"/>
              <a:t>20.08.2018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374A-B46B-46A6-BDFB-538988100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162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4E49D-7C49-440C-9305-EB783D1FD09C}" type="datetimeFigureOut">
              <a:rPr lang="ru-RU" smtClean="0"/>
              <a:t>20.08.2018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374A-B46B-46A6-BDFB-538988100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441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4E49D-7C49-440C-9305-EB783D1FD09C}" type="datetimeFigureOut">
              <a:rPr lang="ru-RU" smtClean="0"/>
              <a:t>20.08.2018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374A-B46B-46A6-BDFB-538988100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22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4E49D-7C49-440C-9305-EB783D1FD09C}" type="datetimeFigureOut">
              <a:rPr lang="ru-RU" smtClean="0"/>
              <a:t>20.08.2018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374A-B46B-46A6-BDFB-538988100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673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4E49D-7C49-440C-9305-EB783D1FD09C}" type="datetimeFigureOut">
              <a:rPr lang="ru-RU" smtClean="0"/>
              <a:t>20.08.2018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8374A-B46B-46A6-BDFB-538988100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599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microsoft.com/office/2007/relationships/hdphoto" Target="../media/hdphoto1.wdp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jpeg"/><Relationship Id="rId7" Type="http://schemas.openxmlformats.org/officeDocument/2006/relationships/image" Target="../media/image17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4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9.jpeg"/><Relationship Id="rId7" Type="http://schemas.openxmlformats.org/officeDocument/2006/relationships/image" Target="../media/image14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0.png"/><Relationship Id="rId7" Type="http://schemas.openxmlformats.org/officeDocument/2006/relationships/image" Target="../media/image14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microsoft.com/office/2007/relationships/hdphoto" Target="../media/hdphoto2.wdp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4.jpeg"/><Relationship Id="rId5" Type="http://schemas.openxmlformats.org/officeDocument/2006/relationships/image" Target="../media/image6.png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9394" y="1587109"/>
            <a:ext cx="9562233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66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«Как звери готовятся</a:t>
            </a:r>
          </a:p>
          <a:p>
            <a:pPr algn="ctr"/>
            <a:r>
              <a:rPr lang="ru-RU" sz="8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66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к зиме»</a:t>
            </a:r>
            <a:endParaRPr lang="ru-RU" sz="80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66FF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800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бур 4-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6" descr="Похожее изображени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34812" y="0"/>
            <a:ext cx="5357188" cy="682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73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Картинки по запросу лесник зимо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821" y="-11630"/>
            <a:ext cx="9112776" cy="686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76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87"/>
            <a:ext cx="7409870" cy="491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382" y="2247900"/>
            <a:ext cx="6907438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49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Картинки по запросу ЛИСА ЗИМОЙ СЛЕДЫ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14441">
            <a:off x="5406486" y="4615528"/>
            <a:ext cx="2524382" cy="156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6101678" y="20104"/>
            <a:ext cx="5853275" cy="6733890"/>
            <a:chOff x="7014563" y="637889"/>
            <a:chExt cx="5410200" cy="6096001"/>
          </a:xfrm>
        </p:grpSpPr>
        <p:pic>
          <p:nvPicPr>
            <p:cNvPr id="2052" name="Picture 4" descr="https://image.freepik.com/free-photo/no-translate-detected_121-69232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4563" y="637889"/>
              <a:ext cx="54102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Овал 2"/>
            <p:cNvSpPr/>
            <p:nvPr/>
          </p:nvSpPr>
          <p:spPr>
            <a:xfrm>
              <a:off x="9582912" y="1316736"/>
              <a:ext cx="512064" cy="1024128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050" name="Picture 2" descr="http://i15.beon.ru/27/32/553227/85/15291785/3.jpe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544" y="3768370"/>
            <a:ext cx="2902266" cy="257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бур2-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510" y="4158066"/>
            <a:ext cx="4857831" cy="273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2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im1-tub-ru.yandex.net/i?id=8939ff98ae52ff9a1c28f1c30ae4aacc&amp;n=33&amp;h=215&amp;w=3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589" y="2812212"/>
            <a:ext cx="6263713" cy="442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10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яц" descr="заяц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1808" y="536693"/>
            <a:ext cx="4867953" cy="5053224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4" name="хвост з" descr="3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003" y="3719984"/>
            <a:ext cx="1454393" cy="1869933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5" name="хвост л" descr="2.jpg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067" y="70536"/>
            <a:ext cx="1947637" cy="3541158"/>
          </a:xfrm>
          <a:prstGeom prst="rect">
            <a:avLst/>
          </a:prstGeom>
        </p:spPr>
      </p:pic>
      <p:pic>
        <p:nvPicPr>
          <p:cNvPr id="6" name="хвост в" descr="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497" y="2623955"/>
            <a:ext cx="2154466" cy="3980508"/>
          </a:xfrm>
          <a:prstGeom prst="rect">
            <a:avLst/>
          </a:prstGeom>
        </p:spPr>
      </p:pic>
      <p:pic>
        <p:nvPicPr>
          <p:cNvPr id="7" name="хвост б" descr="1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16" y="0"/>
            <a:ext cx="2190294" cy="3263091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10712914" y="70536"/>
            <a:ext cx="1293579" cy="1787632"/>
            <a:chOff x="8167413" y="2235728"/>
            <a:chExt cx="2231136" cy="2974848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7413" y="2235728"/>
              <a:ext cx="2231136" cy="2974848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331" b="97633" l="5273" r="9785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2041" y="2849473"/>
              <a:ext cx="1121881" cy="14812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306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6 L 0.21367 -0.2520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77" y="-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хвост з" descr="3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683" y="1003591"/>
            <a:ext cx="1454393" cy="1869933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8" name="хвост л" descr="2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865" y="3063305"/>
            <a:ext cx="1947637" cy="3541158"/>
          </a:xfrm>
          <a:prstGeom prst="rect">
            <a:avLst/>
          </a:prstGeom>
        </p:spPr>
      </p:pic>
      <p:pic>
        <p:nvPicPr>
          <p:cNvPr id="9" name="хвост б" descr="1.jpg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83" y="2746658"/>
            <a:ext cx="2190294" cy="3263091"/>
          </a:xfrm>
          <a:prstGeom prst="rect">
            <a:avLst/>
          </a:prstGeom>
        </p:spPr>
      </p:pic>
      <p:pic>
        <p:nvPicPr>
          <p:cNvPr id="10" name="хвост в" descr="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559" y="-262254"/>
            <a:ext cx="2154466" cy="3980508"/>
          </a:xfrm>
          <a:prstGeom prst="rect">
            <a:avLst/>
          </a:prstGeom>
        </p:spPr>
      </p:pic>
      <p:pic>
        <p:nvPicPr>
          <p:cNvPr id="11" name="Рисунок 10" descr="белка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222" y="857808"/>
            <a:ext cx="3028874" cy="48105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584" y="152274"/>
            <a:ext cx="1292464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6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97 -0.25255 L 0.67435 -0.1407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66" y="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волк" descr="волк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19" y="1035341"/>
            <a:ext cx="4859738" cy="4006000"/>
          </a:xfrm>
          <a:prstGeom prst="rect">
            <a:avLst/>
          </a:prstGeom>
        </p:spPr>
      </p:pic>
      <p:pic>
        <p:nvPicPr>
          <p:cNvPr id="4" name="хвост з" descr="3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369" y="1364118"/>
            <a:ext cx="1037895" cy="1334436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5" name="хвост л" descr="2.jpg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974" y="2972704"/>
            <a:ext cx="1790223" cy="3254950"/>
          </a:xfrm>
          <a:prstGeom prst="rect">
            <a:avLst/>
          </a:prstGeom>
        </p:spPr>
      </p:pic>
      <p:pic>
        <p:nvPicPr>
          <p:cNvPr id="6" name="хвост в" descr="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387" y="3555913"/>
            <a:ext cx="1592184" cy="2941658"/>
          </a:xfrm>
          <a:prstGeom prst="rect">
            <a:avLst/>
          </a:prstGeom>
        </p:spPr>
      </p:pic>
      <p:pic>
        <p:nvPicPr>
          <p:cNvPr id="7" name="хвост б" descr="1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387" y="356461"/>
            <a:ext cx="2055858" cy="30628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220"/>
            <a:ext cx="1292464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60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-0.33841 -0.495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27" y="-2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лиса.jpg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52" b="100000" l="2926" r="976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7740" y="1072922"/>
            <a:ext cx="4680489" cy="4692694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3" name="хвост з" descr="3.jpg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860" y="1364118"/>
            <a:ext cx="1037895" cy="1334436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4" name="хвост л" descr="2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465" y="2972704"/>
            <a:ext cx="1790223" cy="3254950"/>
          </a:xfrm>
          <a:prstGeom prst="rect">
            <a:avLst/>
          </a:prstGeom>
        </p:spPr>
      </p:pic>
      <p:pic>
        <p:nvPicPr>
          <p:cNvPr id="5" name="хвост б" descr="1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878" y="356461"/>
            <a:ext cx="2055858" cy="3062808"/>
          </a:xfrm>
          <a:prstGeom prst="rect">
            <a:avLst/>
          </a:prstGeom>
        </p:spPr>
      </p:pic>
      <p:pic>
        <p:nvPicPr>
          <p:cNvPr id="6" name="хвост в" descr="4.jpg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878" y="3555913"/>
            <a:ext cx="1592184" cy="29416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984" y="101582"/>
            <a:ext cx="1292464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2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-0.17435 -0.4108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24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заяц" descr="http://zaikinmir.ru/foto-zaicy/foto-zajac.028.jpeg"/>
          <p:cNvPicPr/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556" l="20425" r="897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82759" y="1963840"/>
            <a:ext cx="5131132" cy="3610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зайка серенький совр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07717" y="55746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5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0.23593 -3.33333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61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бур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697" y="4770455"/>
            <a:ext cx="3389223" cy="1906438"/>
          </a:xfrm>
          <a:prstGeom prst="rect">
            <a:avLst/>
          </a:prstGeom>
        </p:spPr>
      </p:pic>
      <p:pic>
        <p:nvPicPr>
          <p:cNvPr id="2" name="Picture 2" descr="Картинки по запросу животные зимой картинки для детей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422" y="-33193"/>
            <a:ext cx="103338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лако 3"/>
          <p:cNvSpPr/>
          <p:nvPr/>
        </p:nvSpPr>
        <p:spPr>
          <a:xfrm>
            <a:off x="6105539" y="2871446"/>
            <a:ext cx="5986732" cy="3805447"/>
          </a:xfrm>
          <a:prstGeom prst="cloud">
            <a:avLst/>
          </a:prstGeom>
          <a:solidFill>
            <a:srgbClr val="FFFFFF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http://image.slidesharecdn.com/1-141105032307-conversion-gate02/95/-11-638.jpg?cb=141515787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04422" y="3438706"/>
            <a:ext cx="1284198" cy="102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лако 5"/>
          <p:cNvSpPr/>
          <p:nvPr/>
        </p:nvSpPr>
        <p:spPr>
          <a:xfrm>
            <a:off x="1989444" y="3430127"/>
            <a:ext cx="1158240" cy="1131259"/>
          </a:xfrm>
          <a:prstGeom prst="cloud">
            <a:avLst/>
          </a:prstGeom>
          <a:solidFill>
            <a:srgbClr val="FFFFFF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блако 6"/>
          <p:cNvSpPr/>
          <p:nvPr/>
        </p:nvSpPr>
        <p:spPr>
          <a:xfrm>
            <a:off x="1734777" y="5011049"/>
            <a:ext cx="2127276" cy="1313660"/>
          </a:xfrm>
          <a:prstGeom prst="cloud">
            <a:avLst/>
          </a:prstGeom>
          <a:solidFill>
            <a:srgbClr val="FFFFFF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93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1154</TotalTime>
  <Words>8</Words>
  <Application>Microsoft Office PowerPoint</Application>
  <PresentationFormat>Произвольный</PresentationFormat>
  <Paragraphs>2</Paragraphs>
  <Slides>12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</dc:creator>
  <cp:lastModifiedBy>Надежда Пронская</cp:lastModifiedBy>
  <cp:revision>58</cp:revision>
  <dcterms:created xsi:type="dcterms:W3CDTF">2017-01-21T18:15:31Z</dcterms:created>
  <dcterms:modified xsi:type="dcterms:W3CDTF">2018-08-20T10:08:33Z</dcterms:modified>
</cp:coreProperties>
</file>