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7" r:id="rId3"/>
    <p:sldId id="270" r:id="rId4"/>
    <p:sldId id="258" r:id="rId5"/>
    <p:sldId id="277" r:id="rId6"/>
    <p:sldId id="259" r:id="rId7"/>
    <p:sldId id="274" r:id="rId8"/>
    <p:sldId id="275" r:id="rId9"/>
    <p:sldId id="267" r:id="rId10"/>
    <p:sldId id="260" r:id="rId11"/>
    <p:sldId id="278" r:id="rId12"/>
    <p:sldId id="273" r:id="rId13"/>
    <p:sldId id="262" r:id="rId14"/>
    <p:sldId id="261" r:id="rId15"/>
    <p:sldId id="264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07" autoAdjust="0"/>
    <p:restoredTop sz="94669" autoAdjust="0"/>
  </p:normalViewPr>
  <p:slideViewPr>
    <p:cSldViewPr snapToGrid="0" snapToObjects="1">
      <p:cViewPr varScale="1">
        <p:scale>
          <a:sx n="102" d="100"/>
          <a:sy n="102" d="100"/>
        </p:scale>
        <p:origin x="-12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9" y="1049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рисунка над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Образец заголовка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US" smtClean="0"/>
              <a:t>Образец заголовка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ый слайд с 3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err="1" smtClean="0"/>
              <a:t>Чтобы</a:t>
            </a:r>
            <a:r>
              <a:rPr lang="en-US" dirty="0" smtClean="0"/>
              <a:t> </a:t>
            </a:r>
            <a:r>
              <a:rPr lang="en-US" dirty="0" err="1" smtClean="0"/>
              <a:t>добавить</a:t>
            </a:r>
            <a:r>
              <a:rPr lang="en-US" dirty="0" smtClean="0"/>
              <a:t> </a:t>
            </a:r>
            <a:r>
              <a:rPr lang="en-US" dirty="0" err="1" smtClean="0"/>
              <a:t>рисунок</a:t>
            </a:r>
            <a:r>
              <a:rPr lang="en-US" dirty="0" smtClean="0"/>
              <a:t>, </a:t>
            </a:r>
            <a:r>
              <a:rPr lang="en-US" dirty="0" err="1" smtClean="0"/>
              <a:t>перетащите</a:t>
            </a:r>
            <a:r>
              <a:rPr lang="en-US" dirty="0" smtClean="0"/>
              <a:t> </a:t>
            </a:r>
            <a:r>
              <a:rPr lang="en-US" dirty="0" err="1" smtClean="0"/>
              <a:t>его</a:t>
            </a:r>
            <a:r>
              <a:rPr lang="en-US" dirty="0" smtClean="0"/>
              <a:t> </a:t>
            </a:r>
            <a:r>
              <a:rPr lang="en-US" dirty="0" err="1" smtClean="0"/>
              <a:t>на</a:t>
            </a:r>
            <a:r>
              <a:rPr lang="en-US" dirty="0" smtClean="0"/>
              <a:t> </a:t>
            </a:r>
            <a:r>
              <a:rPr lang="en-US" dirty="0" err="1" smtClean="0"/>
              <a:t>заполнитель</a:t>
            </a:r>
            <a:r>
              <a:rPr lang="en-US" dirty="0" smtClean="0"/>
              <a:t> </a:t>
            </a:r>
            <a:r>
              <a:rPr lang="en-US" dirty="0" err="1" smtClean="0"/>
              <a:t>или</a:t>
            </a:r>
            <a:r>
              <a:rPr lang="en-US" dirty="0" smtClean="0"/>
              <a:t> </a:t>
            </a:r>
            <a:r>
              <a:rPr lang="en-US" dirty="0" err="1" smtClean="0"/>
              <a:t>щелкните</a:t>
            </a:r>
            <a:r>
              <a:rPr lang="en-US" dirty="0" smtClean="0"/>
              <a:t> </a:t>
            </a:r>
            <a:r>
              <a:rPr lang="en-US" dirty="0" err="1" smtClean="0"/>
              <a:t>значок</a:t>
            </a:r>
            <a:endParaRPr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pPr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pPr/>
              <a:t>6/13/2018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D739C4FB-7D33-419B-8833-D1372BFD11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рхиде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376" y="337173"/>
            <a:ext cx="7184571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3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Морфология орхидей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Рисунок 12" descr="orxidei-v-prirode-kak-rast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787" y="1192787"/>
            <a:ext cx="6129560" cy="4443516"/>
          </a:xfrm>
          <a:prstGeom prst="rect">
            <a:avLst/>
          </a:prstGeom>
        </p:spPr>
      </p:pic>
      <p:pic>
        <p:nvPicPr>
          <p:cNvPr id="10" name="Рисунок 9" descr="bashmachok_veneri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1192787"/>
            <a:ext cx="5066676" cy="5502974"/>
          </a:xfrm>
          <a:prstGeom prst="rect">
            <a:avLst/>
          </a:prstGeom>
        </p:spPr>
      </p:pic>
      <p:pic>
        <p:nvPicPr>
          <p:cNvPr id="11" name="Рисунок 10" descr="129-620x3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373" y="1417638"/>
            <a:ext cx="7620000" cy="3810000"/>
          </a:xfrm>
          <a:prstGeom prst="rect">
            <a:avLst/>
          </a:prstGeom>
        </p:spPr>
      </p:pic>
      <p:pic>
        <p:nvPicPr>
          <p:cNvPr id="20" name="Рисунок 19" descr="Ванда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5587" y="1417637"/>
            <a:ext cx="6113801" cy="474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Дендробиум 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1765" y="1718310"/>
            <a:ext cx="6284950" cy="465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buil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307" y="1968814"/>
            <a:ext cx="6695066" cy="4402006"/>
          </a:xfrm>
          <a:prstGeom prst="rect">
            <a:avLst/>
          </a:prstGeom>
        </p:spPr>
      </p:pic>
      <p:pic>
        <p:nvPicPr>
          <p:cNvPr id="23" name="Рисунок 22" descr="Pollinia_Phalaenopsis_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02151" y="1608873"/>
            <a:ext cx="3845039" cy="508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2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Опыление орхидей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7203_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790" y="1417638"/>
            <a:ext cx="5749560" cy="4312170"/>
          </a:xfrm>
        </p:spPr>
      </p:pic>
      <p:pic>
        <p:nvPicPr>
          <p:cNvPr id="5" name="Рисунок 4" descr="бульбофиллум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3302" y="1869669"/>
            <a:ext cx="7549198" cy="4182256"/>
          </a:xfrm>
          <a:prstGeom prst="rect">
            <a:avLst/>
          </a:prstGeom>
        </p:spPr>
      </p:pic>
      <p:pic>
        <p:nvPicPr>
          <p:cNvPr id="7" name="Рисунок 6" descr="812981_250314_65_ArtFile_r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9138" y="2207655"/>
            <a:ext cx="6788215" cy="4328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Опыление  орхидей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Содержимое 10" descr="скачанные файл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3300" y="1144316"/>
            <a:ext cx="2515005" cy="3499137"/>
          </a:xfrm>
        </p:spPr>
      </p:pic>
      <p:pic>
        <p:nvPicPr>
          <p:cNvPr id="12" name="Рисунок 11" descr="oncidium-sarcodes-foto-149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1417638"/>
            <a:ext cx="5390005" cy="3923924"/>
          </a:xfrm>
          <a:prstGeom prst="rect">
            <a:avLst/>
          </a:prstGeom>
        </p:spPr>
      </p:pic>
      <p:pic>
        <p:nvPicPr>
          <p:cNvPr id="13" name="Рисунок 12" descr="mormsotoa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491" y="1780083"/>
            <a:ext cx="5732956" cy="3931170"/>
          </a:xfrm>
          <a:prstGeom prst="rect">
            <a:avLst/>
          </a:prstGeom>
        </p:spPr>
      </p:pic>
      <p:pic>
        <p:nvPicPr>
          <p:cNvPr id="14" name="Рисунок 13" descr="d6aabf5a0ac70efeaf0f2a5f3ce878e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3849" y="2099871"/>
            <a:ext cx="6569691" cy="4106057"/>
          </a:xfrm>
          <a:prstGeom prst="rect">
            <a:avLst/>
          </a:prstGeom>
        </p:spPr>
      </p:pic>
      <p:pic>
        <p:nvPicPr>
          <p:cNvPr id="15" name="Рисунок 14" descr="orchcim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5192" y="1780083"/>
            <a:ext cx="3896313" cy="4708973"/>
          </a:xfrm>
          <a:prstGeom prst="rect">
            <a:avLst/>
          </a:prstGeom>
        </p:spPr>
      </p:pic>
      <p:pic>
        <p:nvPicPr>
          <p:cNvPr id="16" name="Рисунок 15" descr="1386926769_bogomol-orhidey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05795" y="2099871"/>
            <a:ext cx="5966705" cy="4574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chemeClr val="bg2">
                    <a:lumMod val="75000"/>
                  </a:schemeClr>
                </a:solidFill>
              </a:rPr>
              <a:t>Перекрестное опыление орхидей</a:t>
            </a:r>
            <a:endParaRPr lang="ru-RU" sz="32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7638"/>
            <a:ext cx="9144001" cy="5273987"/>
          </a:xfrm>
        </p:spPr>
        <p:txBody>
          <a:bodyPr>
            <a:noAutofit/>
          </a:bodyPr>
          <a:lstStyle/>
          <a:p>
            <a:endParaRPr lang="ru-RU" sz="1200" dirty="0"/>
          </a:p>
          <a:p>
            <a:endParaRPr lang="ru-RU" sz="1200" dirty="0"/>
          </a:p>
        </p:txBody>
      </p:sp>
      <p:pic>
        <p:nvPicPr>
          <p:cNvPr id="5" name="практи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Эволюция орхидей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584" y="1417637"/>
            <a:ext cx="8465614" cy="4683359"/>
          </a:xfrm>
        </p:spPr>
        <p:txBody>
          <a:bodyPr>
            <a:noAutofit/>
          </a:bodyPr>
          <a:lstStyle/>
          <a:p>
            <a:r>
              <a:rPr lang="ru-RU" sz="1400" dirty="0" smtClean="0"/>
              <a:t>.  </a:t>
            </a:r>
            <a:endParaRPr lang="ru-RU" sz="1400" dirty="0"/>
          </a:p>
          <a:p>
            <a:endParaRPr lang="ru-RU" sz="700" dirty="0"/>
          </a:p>
        </p:txBody>
      </p:sp>
      <p:pic>
        <p:nvPicPr>
          <p:cNvPr id="8" name="Рисунок 7" descr="Angraecum-sesquipedal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8583" y="1149745"/>
            <a:ext cx="4711848" cy="4636458"/>
          </a:xfrm>
          <a:prstGeom prst="rect">
            <a:avLst/>
          </a:prstGeom>
        </p:spPr>
      </p:pic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2802" y="1417637"/>
            <a:ext cx="7893517" cy="4683359"/>
          </a:xfrm>
          <a:prstGeom prst="rect">
            <a:avLst/>
          </a:prstGeom>
        </p:spPr>
      </p:pic>
      <p:pic>
        <p:nvPicPr>
          <p:cNvPr id="6" name="Рисунок 5" descr="скорпионниц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63908" y="1417637"/>
            <a:ext cx="6202411" cy="50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7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Выводы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853" y="1933731"/>
            <a:ext cx="4227226" cy="406265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Эволюция опыления у Орхидных шла по пути приспособления к определенному виду опылителей.</a:t>
            </a:r>
          </a:p>
          <a:p>
            <a:pPr marL="342900" lvl="0" indent="-342900">
              <a:buFontTx/>
              <a:buAutoNum type="arabicPeriod"/>
            </a:pPr>
            <a:r>
              <a:rPr lang="sr-Cyrl-CS" sz="2400" dirty="0" smtClean="0">
                <a:solidFill>
                  <a:schemeClr val="bg2">
                    <a:lumMod val="75000"/>
                  </a:schemeClr>
                </a:solidFill>
              </a:rPr>
              <a:t>Высокие темпы образования новых видов орхидей – это результат </a:t>
            </a:r>
            <a:r>
              <a:rPr lang="ru-RU" sz="2400" dirty="0" err="1" smtClean="0">
                <a:solidFill>
                  <a:schemeClr val="bg2">
                    <a:lumMod val="75000"/>
                  </a:schemeClr>
                </a:solidFill>
              </a:rPr>
              <a:t>коэволюции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 орхидей и насекомых опылителей</a:t>
            </a:r>
            <a:r>
              <a:rPr lang="sr-Cyrl-CS" sz="2400" dirty="0" smtClean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ru-RU" sz="240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026" name="Picture 2" descr="C:\Users\acer\Desktop\орхидеи\514c994d3c39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562" y="2384288"/>
            <a:ext cx="4243484" cy="2997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68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Задачи на новый год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67266" y="1904999"/>
            <a:ext cx="4405234" cy="4630711"/>
          </a:xfrm>
          <a:solidFill>
            <a:schemeClr val="bg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1. Найти и изучить информацию об орхидеях Подмосковья.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2. Составить фотоальбом.</a:t>
            </a:r>
          </a:p>
          <a:p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3. Провести работу по вегетативному размножению комнатных орхидей.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Рисунок 3" descr="275px-Platanthera_bifolia20090612_006-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" y="1765271"/>
            <a:ext cx="3168770" cy="47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804654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Тема проекта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500" y="1904999"/>
            <a:ext cx="8001000" cy="5605073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Выполнила ученица 7 класса «В» ГБОУ №1539  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Мосалова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Анастасия                                                                          Учитель биологии Селезнева Ирина Геннадиевна</a:t>
            </a:r>
          </a:p>
          <a:p>
            <a:pPr algn="ctr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4833" y="1079292"/>
            <a:ext cx="8634333" cy="70788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Monotype Corsiva" pitchFamily="66" charset="0"/>
              </a:rPr>
              <a:t>Орхидеи- аристократы царства растений</a:t>
            </a:r>
            <a:endParaRPr lang="ru-RU" sz="4000" b="1" dirty="0">
              <a:solidFill>
                <a:schemeClr val="bg1">
                  <a:lumMod val="20000"/>
                  <a:lumOff val="8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5" name="Рисунок 4" descr="800px-Martin_Johnson_Heade_-_Orchids_and_Hummingbird_AT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3949" y="2116960"/>
            <a:ext cx="5546360" cy="346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7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</a:rPr>
              <a:t>Цели и задачи</a:t>
            </a:r>
            <a:endParaRPr lang="ru-RU" sz="4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Содержимое 5" descr="1244124045_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38620" y="2144842"/>
            <a:ext cx="2652963" cy="4114800"/>
          </a:xfrm>
        </p:spPr>
      </p:pic>
      <p:sp>
        <p:nvSpPr>
          <p:cNvPr id="4" name="TextBox 3"/>
          <p:cNvSpPr txBox="1"/>
          <p:nvPr/>
        </p:nvSpPr>
        <p:spPr>
          <a:xfrm>
            <a:off x="571500" y="2144842"/>
            <a:ext cx="4580806" cy="415498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Цель</a:t>
            </a:r>
            <a:r>
              <a:rPr lang="ru-RU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: Выяснить причины многообразия орхидей.</a:t>
            </a:r>
          </a:p>
          <a:p>
            <a:endParaRPr lang="ru-RU" sz="2400" dirty="0" smtClean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Задачи</a:t>
            </a:r>
            <a:r>
              <a:rPr lang="ru-RU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: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1. Собрать информацию об орхидеях из разных источников.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2. Провести анализ информации.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3. Создать презентацию для демонстрации её в классе. </a:t>
            </a:r>
            <a:endParaRPr lang="ru-RU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1197" y="580869"/>
            <a:ext cx="80010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Гипотеза</a:t>
            </a:r>
            <a:r>
              <a:rPr lang="ru-RU" sz="2800" dirty="0" smtClean="0">
                <a:solidFill>
                  <a:schemeClr val="bg2">
                    <a:lumMod val="75000"/>
                  </a:schemeClr>
                </a:solidFill>
              </a:rPr>
              <a:t>: Многообразие форм, окраски цветов орхидей – это приспособленность к опылению насекомыми.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8" name="Содержимое 7" descr="43435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31850" y="1528997"/>
            <a:ext cx="3625463" cy="2240523"/>
          </a:xfrm>
        </p:spPr>
      </p:pic>
      <p:pic>
        <p:nvPicPr>
          <p:cNvPr id="5" name="Рисунок 4" descr="Opyilenie-orhide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7711" y="3783027"/>
            <a:ext cx="4855221" cy="3074973"/>
          </a:xfrm>
          <a:prstGeom prst="rect">
            <a:avLst/>
          </a:prstGeom>
        </p:spPr>
      </p:pic>
      <p:pic>
        <p:nvPicPr>
          <p:cNvPr id="6" name="Рисунок 5" descr="opylenie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197" y="1723869"/>
            <a:ext cx="3693105" cy="303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60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арацель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94063" y="331033"/>
            <a:ext cx="3841356" cy="4705662"/>
          </a:xfrm>
        </p:spPr>
      </p:pic>
      <p:pic>
        <p:nvPicPr>
          <p:cNvPr id="5" name="Рисунок 4" descr="holl_18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1862" y="970842"/>
            <a:ext cx="3897443" cy="5504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4063" y="5274902"/>
            <a:ext cx="4062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Филипп </a:t>
            </a:r>
            <a:r>
              <a:rPr lang="ru-RU" sz="2400" b="1" dirty="0" err="1" smtClean="0"/>
              <a:t>Авреол</a:t>
            </a:r>
            <a:r>
              <a:rPr lang="ru-RU" sz="2400" b="1" dirty="0" smtClean="0"/>
              <a:t> Теофраст </a:t>
            </a:r>
            <a:r>
              <a:rPr lang="ru-RU" sz="2400" b="1" dirty="0" err="1" smtClean="0"/>
              <a:t>Бомбаст</a:t>
            </a:r>
            <a:r>
              <a:rPr lang="ru-RU" sz="2400" b="1" dirty="0" smtClean="0"/>
              <a:t> фон </a:t>
            </a:r>
            <a:r>
              <a:rPr lang="ru-RU" sz="2400" b="1" dirty="0" err="1" smtClean="0"/>
              <a:t>Гогенгейм</a:t>
            </a:r>
            <a:r>
              <a:rPr lang="ru-RU" sz="2400" b="1" dirty="0" smtClean="0"/>
              <a:t> (1493-1541)</a:t>
            </a:r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432516" y="274638"/>
            <a:ext cx="5570033" cy="1477532"/>
          </a:xfrm>
          <a:noFill/>
        </p:spPr>
        <p:txBody>
          <a:bodyPr/>
          <a:lstStyle/>
          <a:p>
            <a:r>
              <a:rPr lang="ru-RU" sz="2800" b="1" dirty="0" smtClean="0">
                <a:solidFill>
                  <a:schemeClr val="bg2">
                    <a:lumMod val="75000"/>
                  </a:schemeClr>
                </a:solidFill>
              </a:rPr>
              <a:t>История изучения и выращивания орхидей</a:t>
            </a:r>
            <a:endParaRPr lang="ru-RU" sz="28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8954" y="1752170"/>
            <a:ext cx="4852579" cy="3785652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</a:rPr>
              <a:t>Конфуций 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</a:rPr>
              <a:t>сравнивал орхидеи с благородными мужами, достигшими высшей степени самосовершенствования. Поэты посвящали им стихи, художники изображали на полотнах. Выращивание этих красивых растений было занятием высшей знати, чиновников и привилегированных ученых.</a:t>
            </a:r>
          </a:p>
        </p:txBody>
      </p:sp>
      <p:pic>
        <p:nvPicPr>
          <p:cNvPr id="6" name="Содержимое 5" descr="275px-Konfuzius-1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812" y="671734"/>
            <a:ext cx="3612530" cy="5110088"/>
          </a:xfrm>
        </p:spPr>
      </p:pic>
    </p:spTree>
    <p:extLst>
      <p:ext uri="{BB962C8B-B14F-4D97-AF65-F5344CB8AC3E}">
        <p14:creationId xmlns:p14="http://schemas.microsoft.com/office/powerpoint/2010/main" val="34430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274638"/>
            <a:ext cx="4713732" cy="5945156"/>
          </a:xfrm>
        </p:spPr>
      </p:pic>
      <p:pic>
        <p:nvPicPr>
          <p:cNvPr id="5" name="Рисунок 4" descr="Рисунок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5368" y="445168"/>
            <a:ext cx="5053263" cy="5967663"/>
          </a:xfrm>
          <a:prstGeom prst="rect">
            <a:avLst/>
          </a:prstGeom>
        </p:spPr>
      </p:pic>
      <p:pic>
        <p:nvPicPr>
          <p:cNvPr id="6" name="Рисунок 5" descr="Рисунок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28552" y="690028"/>
            <a:ext cx="5043948" cy="5948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solidFill>
                  <a:schemeClr val="bg2">
                    <a:lumMod val="50000"/>
                  </a:schemeClr>
                </a:solidFill>
              </a:rPr>
              <a:t>Белая орхидея</a:t>
            </a:r>
            <a:endParaRPr lang="ru-RU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скачанные файл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120" y="1796244"/>
            <a:ext cx="5681899" cy="4255940"/>
          </a:xfrm>
        </p:spPr>
      </p:pic>
      <p:pic>
        <p:nvPicPr>
          <p:cNvPr id="5" name="Рисунок 4" descr="0_1b2cc_38c8f830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12883" y="2018499"/>
            <a:ext cx="7559617" cy="4337331"/>
          </a:xfrm>
          <a:prstGeom prst="rect">
            <a:avLst/>
          </a:prstGeom>
        </p:spPr>
      </p:pic>
      <p:pic>
        <p:nvPicPr>
          <p:cNvPr id="6" name="Рисунок 5" descr="cattleya_doma1_trianae_var_alba-300x2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4947" y="2237283"/>
            <a:ext cx="5876143" cy="4407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DoveOrchid_thu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114" y="274637"/>
            <a:ext cx="5792922" cy="4986437"/>
          </a:xfrm>
        </p:spPr>
      </p:pic>
      <p:pic>
        <p:nvPicPr>
          <p:cNvPr id="6" name="Рисунок 5" descr="5202.750x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" y="537472"/>
            <a:ext cx="6902034" cy="5641389"/>
          </a:xfrm>
          <a:prstGeom prst="rect">
            <a:avLst/>
          </a:prstGeom>
        </p:spPr>
      </p:pic>
      <p:pic>
        <p:nvPicPr>
          <p:cNvPr id="7" name="Рисунок 6" descr="a7b350524995d293d9364630904734f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9882" y="682645"/>
            <a:ext cx="7688642" cy="5133539"/>
          </a:xfrm>
          <a:prstGeom prst="rect">
            <a:avLst/>
          </a:prstGeom>
        </p:spPr>
      </p:pic>
      <p:pic>
        <p:nvPicPr>
          <p:cNvPr id="8" name="Рисунок 7" descr="lycaste-shonan-melody-sunray-odette-x-shoalhaven-kyoto-foto-36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54046" y="1204859"/>
            <a:ext cx="7473156" cy="533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утешествие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Путешествие.thmx</Template>
  <TotalTime>8923</TotalTime>
  <Words>199</Words>
  <Application>Microsoft Office PowerPoint</Application>
  <PresentationFormat>Экран (4:3)</PresentationFormat>
  <Paragraphs>34</Paragraphs>
  <Slides>16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Путешествие</vt:lpstr>
      <vt:lpstr>Презентация PowerPoint</vt:lpstr>
      <vt:lpstr>Тема проекта</vt:lpstr>
      <vt:lpstr>Цели и задачи</vt:lpstr>
      <vt:lpstr>Гипотеза: Многообразие форм, окраски цветов орхидей – это приспособленность к опылению насекомыми. </vt:lpstr>
      <vt:lpstr>Презентация PowerPoint</vt:lpstr>
      <vt:lpstr>История изучения и выращивания орхидей</vt:lpstr>
      <vt:lpstr>Презентация PowerPoint</vt:lpstr>
      <vt:lpstr>Белая орхидея</vt:lpstr>
      <vt:lpstr>Презентация PowerPoint</vt:lpstr>
      <vt:lpstr>Морфология орхидей</vt:lpstr>
      <vt:lpstr>Опыление орхидей</vt:lpstr>
      <vt:lpstr>Опыление  орхидей</vt:lpstr>
      <vt:lpstr>Перекрестное опыление орхидей</vt:lpstr>
      <vt:lpstr>Эволюция орхидей</vt:lpstr>
      <vt:lpstr>Выводы</vt:lpstr>
      <vt:lpstr>Задачи на новый год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Air</dc:creator>
  <cp:lastModifiedBy>Надежда Пронская</cp:lastModifiedBy>
  <cp:revision>42</cp:revision>
  <dcterms:created xsi:type="dcterms:W3CDTF">2015-11-09T16:04:50Z</dcterms:created>
  <dcterms:modified xsi:type="dcterms:W3CDTF">2018-06-13T12:47:13Z</dcterms:modified>
</cp:coreProperties>
</file>