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7" r:id="rId2"/>
    <p:sldId id="316" r:id="rId3"/>
    <p:sldId id="318" r:id="rId4"/>
    <p:sldId id="320" r:id="rId5"/>
    <p:sldId id="322" r:id="rId6"/>
    <p:sldId id="324" r:id="rId7"/>
    <p:sldId id="326" r:id="rId8"/>
    <p:sldId id="328" r:id="rId9"/>
    <p:sldId id="330" r:id="rId10"/>
    <p:sldId id="332" r:id="rId11"/>
    <p:sldId id="334" r:id="rId12"/>
    <p:sldId id="317" r:id="rId13"/>
    <p:sldId id="339" r:id="rId14"/>
    <p:sldId id="319" r:id="rId15"/>
    <p:sldId id="321" r:id="rId16"/>
    <p:sldId id="323" r:id="rId17"/>
    <p:sldId id="325" r:id="rId18"/>
    <p:sldId id="329" r:id="rId19"/>
    <p:sldId id="327" r:id="rId20"/>
    <p:sldId id="331" r:id="rId21"/>
    <p:sldId id="333" r:id="rId22"/>
    <p:sldId id="335" r:id="rId23"/>
    <p:sldId id="33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C187A-0111-44DB-8F53-BD2831C7F66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6745E-0357-477B-9866-F0DEBAE5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4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745E-0357-477B-9866-F0DEBAE51A2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0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3A13-4437-4E4D-AA1A-D35E316FDD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795F-FE42-436B-BBAC-81A78EC18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ravelask.ru/articles/sibirskie-tatary-hraniteli-kultury-sibirskih-narodov" TargetMode="External"/><Relationship Id="rId3" Type="http://schemas.openxmlformats.org/officeDocument/2006/relationships/hyperlink" Target="https://mur-mur.top/uploads/posts/2023-05/1685081663_mur-mur-top-p-den-narodnogo-yedinstva-v-raznikh-stranakh-43.jpg" TargetMode="External"/><Relationship Id="rId7" Type="http://schemas.openxmlformats.org/officeDocument/2006/relationships/hyperlink" Target="https://sun9-38.userapi.com/impg/VMA7aTc6aBMix3olrTvM0cnRPS9cLtThBmvfzQ/ZIiUb3ZefFc.jpg?size=1073x566&amp;quality=96&amp;sign=7c108c32a2e14fbe5513abe2436f3f63&amp;c_uniq_tag=lCbugoZ_vo6K1vuSXOkr2YlxaqBJ8Fy6XQNiLtp3jD8&amp;type=albu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mandirovka.ru/upload/iblock/849/849a33989a011013ad42ff1d9cf59eb1.jpg" TargetMode="External"/><Relationship Id="rId11" Type="http://schemas.openxmlformats.org/officeDocument/2006/relationships/hyperlink" Target="https://www.nso.ru/news/45424" TargetMode="External"/><Relationship Id="rId5" Type="http://schemas.openxmlformats.org/officeDocument/2006/relationships/hyperlink" Target="http://www.fototusa.ru/upload/photo/2017/10/4112_original.jpg" TargetMode="External"/><Relationship Id="rId10" Type="http://schemas.openxmlformats.org/officeDocument/2006/relationships/hyperlink" Target="https://culttourism.ru/novosibirskaya/novosibirsk/novosibirsk_sobor_aleksandra_nevskogo.html" TargetMode="External"/><Relationship Id="rId4" Type="http://schemas.openxmlformats.org/officeDocument/2006/relationships/hyperlink" Target="http://taralib.ru/sites/default/files/pd23-1.jpg" TargetMode="External"/><Relationship Id="rId9" Type="http://schemas.openxmlformats.org/officeDocument/2006/relationships/hyperlink" Target="http://museum.ru/M105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7629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«Народов много – Родина одна!»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916832"/>
            <a:ext cx="54992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Станция 3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Моя Новосибирская область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8" y="7937"/>
            <a:ext cx="1835696" cy="8154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4050"/>
            <a:ext cx="3603302" cy="36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805264"/>
            <a:ext cx="7200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800" b="1" dirty="0" smtClean="0">
              <a:solidFill>
                <a:srgbClr val="0D0D0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b="1" dirty="0">
              <a:solidFill>
                <a:srgbClr val="0D0D0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Новосибирске действуют около 30 православных церквей и соборов. Назовите самый старый из действующих храмов, строительство которого сопровождало рождение города. </a:t>
            </a:r>
            <a:endParaRPr lang="ru-RU" sz="2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8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Выберите правильный вариант</a:t>
            </a:r>
            <a:r>
              <a:rPr lang="ru-RU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>
              <a:spcAft>
                <a:spcPts val="0"/>
              </a:spcAft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а. </a:t>
            </a:r>
            <a:r>
              <a:rPr lang="ru-RU" sz="28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Собор Александра Невского</a:t>
            </a:r>
            <a:br>
              <a:rPr lang="ru-RU" sz="28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б. </a:t>
            </a:r>
            <a:r>
              <a:rPr lang="ru-RU" sz="28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Вознесенский кафедральный собор</a:t>
            </a:r>
            <a:br>
              <a:rPr lang="ru-RU" sz="28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в. </a:t>
            </a:r>
            <a:r>
              <a:rPr lang="ru-RU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Троицко</a:t>
            </a:r>
            <a:r>
              <a:rPr lang="ru-RU" sz="28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-Владимирский собор</a:t>
            </a:r>
            <a:br>
              <a:rPr lang="ru-RU" sz="28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г. </a:t>
            </a:r>
            <a:r>
              <a:rPr lang="ru-RU" sz="28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Храм Андрея Первозванного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8" y="7937"/>
            <a:ext cx="1835696" cy="8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5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805264"/>
            <a:ext cx="7200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 smtClean="0">
              <a:solidFill>
                <a:srgbClr val="0D0D0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Новосибирске известен межрегиональный фестиваль традиционной воинской культуры «Где стоишь – там и поле Куликово». Он проходит с участием казачьих организаций Новосибирской области. Назовите число казачьих организаций Новосибирской области. </a:t>
            </a:r>
            <a:endParaRPr lang="ru-RU" sz="2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endParaRPr lang="ru-RU" sz="2400" dirty="0" smtClean="0">
              <a:solidFill>
                <a:srgbClr val="0D0D0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правильный вариант: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а. </a:t>
            </a:r>
            <a: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</a:t>
            </a:r>
            <a:b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б. </a:t>
            </a:r>
            <a: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</a:t>
            </a:r>
            <a:b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в. </a:t>
            </a:r>
            <a:r>
              <a:rPr lang="ru-RU" sz="36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23</a:t>
            </a:r>
            <a:endParaRPr lang="ru-RU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8" y="7937"/>
            <a:ext cx="1835696" cy="8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404664"/>
            <a:ext cx="7892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Проверим ваши ответы!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" y="1588439"/>
            <a:ext cx="8462281" cy="37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5203" y="5373216"/>
            <a:ext cx="8448873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471383"/>
            <a:ext cx="1930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36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1937 г.</a:t>
            </a:r>
            <a:endParaRPr lang="ru-RU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7251" y="908719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каком году образована Новосибирская область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fontAlgn="base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04" y="220486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1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7076" y="5403734"/>
            <a:ext cx="518457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Северный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28800"/>
            <a:ext cx="8615038" cy="3456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0374" y="404664"/>
            <a:ext cx="8360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каком районе Новосибирской области население самое малочисленное?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7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5445224"/>
            <a:ext cx="5472609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Кривощёково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02648"/>
            <a:ext cx="4896545" cy="35425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называлось первое русское поселение на территории современного Новосибирска? Оно упоминается с 1708 г.</a:t>
            </a:r>
          </a:p>
        </p:txBody>
      </p:sp>
    </p:spTree>
    <p:extLst>
      <p:ext uri="{BB962C8B-B14F-4D97-AF65-F5344CB8AC3E}">
        <p14:creationId xmlns:p14="http://schemas.microsoft.com/office/powerpoint/2010/main" val="347818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445224"/>
            <a:ext cx="8064896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сибирские татары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332656"/>
            <a:ext cx="8512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Представители этого народа Новосибирской области до сих пор активно отмечают свои национальные праздники, календарь которых привязан к циклу сельскохозяйственных работ. Новый год у них наступает в день весеннего равноденствия 22 марта и называется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Эмел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называется этот народ?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14297"/>
            <a:ext cx="4896544" cy="32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4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733256"/>
            <a:ext cx="74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устье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р. Ирмень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72050"/>
            <a:ext cx="7416824" cy="41451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Где произошел разгром татарского войска, ознаменовавший конец Сибирского ханства?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5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5517232"/>
            <a:ext cx="8440489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Томская область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07987"/>
            <a:ext cx="6156176" cy="41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77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271" y="5661248"/>
            <a:ext cx="74960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чаты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97" y="1242881"/>
            <a:ext cx="6325474" cy="42222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974" y="160338"/>
            <a:ext cx="8440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деревне Юрт-Ора сосредоточено больше всего представителей этого этноса в Новосибирской области, хотя их всего около 100 человек. Как называется этот этнос?</a:t>
            </a:r>
          </a:p>
        </p:txBody>
      </p:sp>
    </p:spTree>
    <p:extLst>
      <p:ext uri="{BB962C8B-B14F-4D97-AF65-F5344CB8AC3E}">
        <p14:creationId xmlns:p14="http://schemas.microsoft.com/office/powerpoint/2010/main" val="363249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805264"/>
            <a:ext cx="7200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908720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каком году образована Новосибирская область?</a:t>
            </a:r>
          </a:p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А)1905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Б)1937</a:t>
            </a:r>
          </a:p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В)1958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8" y="7937"/>
            <a:ext cx="1835696" cy="8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9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1150" y="5733256"/>
            <a:ext cx="821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Сузунский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</a:t>
            </a:r>
            <a:endParaRPr lang="ru-RU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816" y="396663"/>
            <a:ext cx="8423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каком районе Новосибирской области расположен известный музей – комплекс «Монетный двор»?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72" y="1844824"/>
            <a:ext cx="6696744" cy="37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6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567" y="5902337"/>
            <a:ext cx="8520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Собор Александра Невского</a:t>
            </a:r>
            <a:endParaRPr lang="ru-RU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41232"/>
            <a:ext cx="7572708" cy="42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5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Московский список в Елоховском соб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AutoShape 3" descr="https://storage.myseldon.com/news-pict-4b/4B9266E41A7376C71B46C6E1852B76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567" y="5902337"/>
            <a:ext cx="8520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endParaRPr lang="ru-RU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88" y="1556792"/>
            <a:ext cx="6120680" cy="4080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91709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Новосибирске известен межрегиональный фестиваль традиционной воинской культуры «Где стоишь – там и поле Куликово». Он проходит с участием казачьих организаций Новосибирской области. Назовите число казачьих организаций Новосибирской области. </a:t>
            </a:r>
            <a:endParaRPr lang="ru-RU" sz="1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59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381642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Источники: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mur-mur.top/uploads/posts/2023-05/1685081663_mur-mur-top-p-den-narodnogo-yedinstva-v-raznikh-stranakh-43.jpg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taralib.ru/sites/default/files/pd23-1.jpg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www.fototusa.ru/upload/photo/2017/10/4112_original.jpg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www.komandirovka.ru/upload/iblock/849/849a33989a011013ad42ff1d9cf59eb1.jpg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sun9-38.userapi.com/impg/VMA7aTc6aBMix3olrTvM0cnRPS9cLtThBmvfzQ/ZIiUb3ZefFc.jpg?size=1073x566&amp;quality=96&amp;sign=7c108c32a2e14fbe5513abe2436f3f63&amp;c_uniq_tag=lCbugoZ_vo6K1vuSXOkr2YlxaqBJ8Fy6XQNiLtp3jD8&amp;type=album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travelask.ru/articles/sibirskie-tatary-hraniteli-kultury-sibirskih-narodov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museum.ru/M1057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hlinkClick r:id="rId10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culttourism.ru/novosibirskaya/novosibirsk/novosibirsk_sobor_aleksandra_nevskogo.html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hlinkClick r:id="rId11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www.nso.ru/news/45424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7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805264"/>
            <a:ext cx="7200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7129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 smtClean="0">
              <a:solidFill>
                <a:srgbClr val="0D0D0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b="1" dirty="0">
              <a:solidFill>
                <a:srgbClr val="0D0D0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каком районе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Новосибирской области население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самое малочисленное?</a:t>
            </a:r>
          </a:p>
          <a:p>
            <a:pPr fontAlgn="base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Колыванском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Б)в Северном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Кыштовском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Усть-Таркском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8" y="7937"/>
            <a:ext cx="1835696" cy="8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9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805264"/>
            <a:ext cx="7200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называлось первое русское поселение на территории современного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Новосибирска?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упоминается с 1708 г.</a:t>
            </a: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Выберите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вариант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Кривощёково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Толмачево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Пашино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8" y="7937"/>
            <a:ext cx="1835696" cy="8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9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805264"/>
            <a:ext cx="7200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8" y="7937"/>
            <a:ext cx="1835696" cy="8154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823414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Представители этого народа Новосибирской области до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сих пор активно отмечают свои национальные праздники, календарь которых привязан к циклу сельскохозяйственных работ. Новый год у них наступает в день весеннего равноденствия 22 марта и называется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Эмел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называется этот народ?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сибирские татары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чуваши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башкиры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ненцы</a:t>
            </a:r>
          </a:p>
        </p:txBody>
      </p:sp>
    </p:spTree>
    <p:extLst>
      <p:ext uri="{BB962C8B-B14F-4D97-AF65-F5344CB8AC3E}">
        <p14:creationId xmlns:p14="http://schemas.microsoft.com/office/powerpoint/2010/main" val="135536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805264"/>
            <a:ext cx="7200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416" y="260648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Где произошел разгром татарского войска, ознаменовавший конец Сибирского ханства?</a:t>
            </a:r>
          </a:p>
          <a:p>
            <a:pPr fontAlgn="base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Тара</a:t>
            </a: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Омь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устье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р. Орды</a:t>
            </a: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устье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р. Ирмень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8" y="7937"/>
            <a:ext cx="1835696" cy="8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9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805264"/>
            <a:ext cx="7200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000" b="1" dirty="0" smtClean="0">
              <a:solidFill>
                <a:srgbClr val="0D0D0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b="1" dirty="0">
              <a:solidFill>
                <a:srgbClr val="0D0D0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b="1" dirty="0" smtClean="0">
              <a:solidFill>
                <a:srgbClr val="0D0D0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8" y="7937"/>
            <a:ext cx="1835696" cy="815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9" y="1556792"/>
            <a:ext cx="5832648" cy="38884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95314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границе с какой областью установлена эта стела?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5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805264"/>
            <a:ext cx="7200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8" y="7937"/>
            <a:ext cx="1835696" cy="815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516" y="980728"/>
            <a:ext cx="86409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деревне Юрт-Ора сосредоточено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больше всего представителей этого этноса в Новосибирской области, хотя их всего около 100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человек. Как называется этот этнос?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марийцы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буряты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чаты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 удмурты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805264"/>
            <a:ext cx="7200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8" y="7937"/>
            <a:ext cx="1835696" cy="815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096581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каком районе Новосибирской области расположен известный музей – комплекс «Монетный двор»?</a:t>
            </a:r>
          </a:p>
          <a:p>
            <a:pPr algn="just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Северный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Сузунский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Таркский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Чановский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05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515</Words>
  <Application>Microsoft Office PowerPoint</Application>
  <PresentationFormat>Экран (4:3)</PresentationFormat>
  <Paragraphs>101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Источники:  https://mur-mur.top/uploads/posts/2023-05/1685081663_mur-mur-top-p-den-narodnogo-yedinstva-v-raznikh-stranakh-43.jpg http://taralib.ru/sites/default/files/pd23-1.jpg http://www.fototusa.ru/upload/photo/2017/10/4112_original.jpg https://www.komandirovka.ru/upload/iblock/849/849a33989a011013ad42ff1d9cf59eb1.jpg https://sun9-38.userapi.com/impg/VMA7aTc6aBMix3olrTvM0cnRPS9cLtThBmvfzQ/ZIiUb3ZefFc.jpg?size=1073x566&amp;quality=96&amp;sign=7c108c32a2e14fbe5513abe2436f3f63&amp;c_uniq_tag=lCbugoZ_vo6K1vuSXOkr2YlxaqBJ8Fy6XQNiLtp3jD8&amp;type=album https://travelask.ru/articles/sibirskie-tatary-hraniteli-kultury-sibirskih-narodov http://museum.ru/M1057 https://culttourism.ru/novosibirskaya/novosibirsk/novosibirsk_sobor_aleksandra_nevskogo.html https://www.nso.ru/news/45424        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Lider</cp:lastModifiedBy>
  <cp:revision>59</cp:revision>
  <dcterms:created xsi:type="dcterms:W3CDTF">2022-11-08T03:40:45Z</dcterms:created>
  <dcterms:modified xsi:type="dcterms:W3CDTF">2023-10-25T08:50:30Z</dcterms:modified>
</cp:coreProperties>
</file>