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41B-F5DB-4E94-9187-C61E932BF3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AA4-449F-4279-9D3A-73DE2B9C1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6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41B-F5DB-4E94-9187-C61E932BF3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AA4-449F-4279-9D3A-73DE2B9C1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2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41B-F5DB-4E94-9187-C61E932BF3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AA4-449F-4279-9D3A-73DE2B9C1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8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41B-F5DB-4E94-9187-C61E932BF3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AA4-449F-4279-9D3A-73DE2B9C1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7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41B-F5DB-4E94-9187-C61E932BF3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AA4-449F-4279-9D3A-73DE2B9C1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8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41B-F5DB-4E94-9187-C61E932BF3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AA4-449F-4279-9D3A-73DE2B9C1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9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41B-F5DB-4E94-9187-C61E932BF3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AA4-449F-4279-9D3A-73DE2B9C1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0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41B-F5DB-4E94-9187-C61E932BF3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AA4-449F-4279-9D3A-73DE2B9C1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1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41B-F5DB-4E94-9187-C61E932BF3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AA4-449F-4279-9D3A-73DE2B9C1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7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41B-F5DB-4E94-9187-C61E932BF3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AA4-449F-4279-9D3A-73DE2B9C1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5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41B-F5DB-4E94-9187-C61E932BF3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AA4-449F-4279-9D3A-73DE2B9C1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8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A841B-F5DB-4E94-9187-C61E932BF3B5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BAA4-449F-4279-9D3A-73DE2B9C1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3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6831/58581001.246/0_ddb04_bca07691_XL.png" TargetMode="External"/><Relationship Id="rId13" Type="http://schemas.openxmlformats.org/officeDocument/2006/relationships/hyperlink" Target="https://wikidedmoroz.ru/upload/iblock/b39/b399d272249549071adf7fc090c9ca12.jpg" TargetMode="External"/><Relationship Id="rId18" Type="http://schemas.openxmlformats.org/officeDocument/2006/relationships/hyperlink" Target="https://cdn.culture.ru/images/ae538ff6-dad8-5773-9106-6299dcd906d8" TargetMode="External"/><Relationship Id="rId3" Type="http://schemas.openxmlformats.org/officeDocument/2006/relationships/hyperlink" Target="https://op.tmbreg.ru/assets/images/b11237410d4e0a9428d487cf00f0eb8b.jpeg" TargetMode="External"/><Relationship Id="rId7" Type="http://schemas.openxmlformats.org/officeDocument/2006/relationships/hyperlink" Target="https://stihi.ru/pics/2023/02/05/9498.jpg" TargetMode="External"/><Relationship Id="rId12" Type="http://schemas.openxmlformats.org/officeDocument/2006/relationships/hyperlink" Target="https://pro-dachnikov.com/uploads/posts/2021-10/1633452947_27-p-tyurkskaya-yurta-foto-30.jpg" TargetMode="External"/><Relationship Id="rId17" Type="http://schemas.openxmlformats.org/officeDocument/2006/relationships/hyperlink" Target="https://aznakayevo.tatarstan.ru/file/aznakayevo/Image/IMG_7556.JPG" TargetMode="External"/><Relationship Id="rId2" Type="http://schemas.openxmlformats.org/officeDocument/2006/relationships/image" Target="../media/image1.jpg"/><Relationship Id="rId16" Type="http://schemas.openxmlformats.org/officeDocument/2006/relationships/hyperlink" Target="https://api.bashinform.ru/attachments/cb59b4a74e942572a7b90b57d10e32dd2089c459/store/crop/0/0/1024/644/1600/0/0/7bb5063f04be2e6ca91c3763817fdc95764b458c90e57a99572c359aa059/e593a440f5a10f066881fd9cdd48b9c8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boutrussia.news/wp-content/uploads/2023/03/02-pamyatnik-mininu-i-pozharskomu-na-krasnoj.jpg" TargetMode="External"/><Relationship Id="rId11" Type="http://schemas.openxmlformats.org/officeDocument/2006/relationships/hyperlink" Target="https://travelask.ru/system/images/files/001/218/349/wysiwyg/&#1085;&#1072;&#1088;&#1086;&#1076;&#1099;3.jpg?1541233798" TargetMode="External"/><Relationship Id="rId5" Type="http://schemas.openxmlformats.org/officeDocument/2006/relationships/hyperlink" Target="http://www.philately.ru/cmsdb/article_images/images/ninin.jpg" TargetMode="External"/><Relationship Id="rId15" Type="http://schemas.openxmlformats.org/officeDocument/2006/relationships/hyperlink" Target="https://abali.ru/wp-content/uploads/2013/02/flag_chuvashii.png" TargetMode="External"/><Relationship Id="rId10" Type="http://schemas.openxmlformats.org/officeDocument/2006/relationships/hyperlink" Target="http://klublady.ru/uploads/posts/2022-02/1645661517_1-klublady-ru-p-obraz-foto-narodov-severa-v-natsionalnoi-o-1.jpg" TargetMode="External"/><Relationship Id="rId4" Type="http://schemas.openxmlformats.org/officeDocument/2006/relationships/hyperlink" Target="https://catherineasquithgallery.com/uploads/posts/2023-01/1674352365_catherineasquithgallery-com-p-bezhevo-serii-fon-foto-178.jpg" TargetMode="External"/><Relationship Id="rId9" Type="http://schemas.openxmlformats.org/officeDocument/2006/relationships/hyperlink" Target="https://tournavigator.pro/&#1092;&#1086;&#1090;&#1086;/other/1006/1017/1455185926.jpg" TargetMode="External"/><Relationship Id="rId14" Type="http://schemas.openxmlformats.org/officeDocument/2006/relationships/hyperlink" Target="https://mykaleidoscope.ru/x/uploads/posts/2022-09/1663449008_17-mykaleidoscope-ru-p-kalmikiya-buddiiskii-khram-elista-instagra-1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Monotype Corsiva" pitchFamily="66" charset="0"/>
                <a:cs typeface="Times New Roman" pitchFamily="18" charset="0"/>
              </a:rPr>
              <a:t>«Народов много – Родина одна!» </a:t>
            </a:r>
            <a:endParaRPr lang="ru-RU" sz="54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1255986"/>
            <a:ext cx="8244408" cy="3662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5229200"/>
            <a:ext cx="3432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Станция 1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 Что? Где? Когда?</a:t>
            </a:r>
            <a:endParaRPr lang="ru-RU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19108"/>
            <a:ext cx="2123728" cy="943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052736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уряты называют его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Сагаан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Убугун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татары и башкиры – Кыш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Бабай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чуваши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Хёл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Муччи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тувинцы 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-Ирей, карелы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Паккайне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удмурты -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Бабай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марийцы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Йушто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Кугыза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якуты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Чысхаан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каким именем он известен каждому жителю России?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8410" y="5631744"/>
            <a:ext cx="2634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Дед Мороз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2463364"/>
            <a:ext cx="6156176" cy="316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2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19108"/>
            <a:ext cx="2123728" cy="943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1866" y="5631744"/>
            <a:ext cx="5527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Республика Калмыкия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96752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Самым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северным буддистским храмом в мире считается дацан в Якутске. Назовите единственный в Европе регион традиционного распространения буддизма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Республика Башкортостан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Республика Бурятия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Республика Саха (Якутия)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Республика Калмыкия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55" y="3449024"/>
            <a:ext cx="2747797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6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19108"/>
            <a:ext cx="2123728" cy="9434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7524" y="1072508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 видите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флаг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одного из субъектов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Российской Федерации.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Столица этого субъекта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город Чебоксары. Граничит с Нижегородской областью на западе, с Республикой Марий Эл – на севере, с Татарстаном – на востоке и с Мордовией и Ульяновской областью – на юге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Как называется этот субъект?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5645687"/>
            <a:ext cx="5623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Чувашская республика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24" y="2924944"/>
            <a:ext cx="4139952" cy="258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8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19108"/>
            <a:ext cx="2123728" cy="9434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7524" y="107250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Назовите республику Российской Федерации, столицей которой является город Уфа.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4234" y="5633751"/>
            <a:ext cx="3575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Башкортостан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14" y="2132855"/>
            <a:ext cx="4860032" cy="30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19108"/>
            <a:ext cx="2123728" cy="9434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7524" y="107250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называется ежегодный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народный праздник окончания весенних полевых работ у татар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башкир?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Похожие праздники существуют как у народов Поволжья (чувашей, марийцев, мордвы, удмуртов), так и у некоторых тюркских народов Кавказа (балкарцев и ногайцев), однако они имеют свою специфику.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4137" y="5619181"/>
            <a:ext cx="2415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Сабантуй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11074"/>
            <a:ext cx="3312368" cy="220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98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19108"/>
            <a:ext cx="2123728" cy="9434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7524" y="107250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называется  этот традиционный музыкальный инструмент у марийцев?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0484" y="5619181"/>
            <a:ext cx="3583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ун-шушпык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4167337" cy="312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6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62664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  <a:hlinkClick r:id="rId3"/>
              </a:rPr>
              <a:t>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сточники: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op.tmbreg.ru/assets/images/b11237410d4e0a9428d487cf00f0eb8b.jpeg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catherineasquithgallery.com/uploads/posts/2023-01/1674352365_catherineasquithgallery-com-p-bezhevo-serii-fon-foto-178.jpg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www.philately.ru/cmsdb/article_images/images/ninin.jpg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aboutrussia.news/wp-content/uploads/2023/03/02-pamyatnik-mininu-i-pozharskomu-na-krasnoj.jpg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stihi.ru/pics/2023/02/05/9498.jpg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img-fotki.yandex.ru/get/6831/58581001.246/0_ddb04_bca07691_XL.png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9"/>
              </a:rPr>
              <a:t>https://tournavigator.pro/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9"/>
              </a:rPr>
              <a:t>фото/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other/1006/1017/1455185926.jpg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klublady.ru/uploads/posts/2022-02/1645661517_1-klublady-ru-p-obraz-foto-narodov-severa-v-natsionalnoi-o-1.jpg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11"/>
              </a:rPr>
              <a:t>https://travelask.ru/system/images/files/001/218/349/wysiwyg/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1"/>
              </a:rPr>
              <a:t>народы3.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jpg?1541233798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12"/>
              </a:rPr>
              <a:t>https://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pro-dachnikov.com/uploads/posts/2021-10/1633452947_27-p-tyurkskaya-yurta-foto-30.jpg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13"/>
              </a:rPr>
              <a:t>https://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wikidedmoroz.ru/upload/iblock/b39/b399d272249549071adf7fc090c9ca12.jpg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14"/>
              </a:rPr>
              <a:t>https://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mykaleidoscope.ru/x/uploads/posts/2022-09/1663449008_17-mykaleidoscope-ru-p-kalmikiya-buddiiskii-khram-elista-instagra-17.jpg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15"/>
              </a:rPr>
              <a:t>https://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abali.ru/wp-content/uploads/2013/02/flag_chuvashii.png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16"/>
              </a:rPr>
              <a:t>https://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api.bashinform.ru/attachments/cb59b4a74e942572a7b90b57d10e32dd2089c459/store/crop/0/0/1024/644/1600/0/0/7bb5063f04be2e6ca91c3763817fdc95764b458c90e57a99572c359aa059/e593a440f5a10f066881fd9cdd48b9c8.jpg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17"/>
              </a:rPr>
              <a:t>https://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aznakayevo.tatarstan.ru/file/aznakayevo/Image/IMG_7556.JPG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  <a:hlinkClick r:id="rId18"/>
              </a:rPr>
              <a:t>https://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8"/>
              </a:rPr>
              <a:t>cdn.culture.ru/images/ae538ff6-dad8-5773-9106-6299dcd906d8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65" y="2060848"/>
            <a:ext cx="441827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19108"/>
            <a:ext cx="2123728" cy="943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951" y="962538"/>
            <a:ext cx="8827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какого года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нашей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стране официально отмечается День народного единства?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5" y="5949280"/>
            <a:ext cx="244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2005 год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5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19108"/>
            <a:ext cx="2123728" cy="943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516" y="96253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Праздник День народного единства был учрежден в память о событиях 1612 года, когда народное ополчение освободило Москву от польских интервентов, и приурочен ко Дню Казанской иконы Божьей Матери.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 предводительством кого произошло это освобождение?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64" y="2901530"/>
            <a:ext cx="5151471" cy="307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1510" y="6093296"/>
            <a:ext cx="848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Кузьма Минин и Дмитрий Пожарский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19108"/>
            <a:ext cx="2123728" cy="943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618" y="1110059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установлен памятник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Кузьме Минину и Дмитрию Пожарскому?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07" y="2169405"/>
            <a:ext cx="6236185" cy="350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19123" y="5805264"/>
            <a:ext cx="6820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г. Москва, Красная площадь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19108"/>
            <a:ext cx="2123728" cy="943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05273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Каким оружием сражались Дмитрий Пожарский и Кузьма Минин?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33" y="1890316"/>
            <a:ext cx="3781245" cy="377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41144" y="5805264"/>
            <a:ext cx="1621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Сабля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19108"/>
            <a:ext cx="2123728" cy="943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19" y="1052736"/>
            <a:ext cx="864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называется храм, который расположен рядом с памятником К. Минину и Д. Пожарскому?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69" y="1883733"/>
            <a:ext cx="5036261" cy="377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19193" y="5805264"/>
            <a:ext cx="6477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Храм Василия Блаженного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19108"/>
            <a:ext cx="2123728" cy="943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05273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Россия – многонациональное государство. Сколько народов населяет её территорию?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06843"/>
            <a:ext cx="6840760" cy="3849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25761" y="5943182"/>
            <a:ext cx="2564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Около 200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19108"/>
            <a:ext cx="2123728" cy="943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740" y="11339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по – другому называют коренные народы (народы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которые обитали на своих землях до прихода туда переселенцев из других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74224"/>
            <a:ext cx="3528392" cy="2352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72334"/>
            <a:ext cx="3529072" cy="2354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2128" y="5589239"/>
            <a:ext cx="3271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Автохтонные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33" y="19108"/>
            <a:ext cx="2123728" cy="943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992091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украинцев – хата, у русских – изба. А у какого народа традиционное жилище называется «юртой»?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5631744"/>
            <a:ext cx="231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Тувинцы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49519"/>
            <a:ext cx="4572000" cy="305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7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380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Источники: https://op.tmbreg.ru/assets/images/b11237410d4e0a9428d487cf00f0eb8b.jpeg https://catherineasquithgallery.com/uploads/posts/2023-01/1674352365_catherineasquithgallery-com-p-bezhevo-serii-fon-foto-178.jpg http://www.philately.ru/cmsdb/article_images/images/ninin.jpg https://aboutrussia.news/wp-content/uploads/2023/03/02-pamyatnik-mininu-i-pozharskomu-na-krasnoj.jpg https://stihi.ru/pics/2023/02/05/9498.jpg https://img-fotki.yandex.ru/get/6831/58581001.246/0_ddb04_bca07691_XL.png https://tournavigator.pro/фото/other/1006/1017/1455185926.jpg http://klublady.ru/uploads/posts/2022-02/1645661517_1-klublady-ru-p-obraz-foto-narodov-severa-v-natsionalnoi-o-1.jpg https://travelask.ru/system/images/files/001/218/349/wysiwyg/народы3.jpg?1541233798 https://pro-dachnikov.com/uploads/posts/2021-10/1633452947_27-p-tyurkskaya-yurta-foto-30.jpg https://wikidedmoroz.ru/upload/iblock/b39/b399d272249549071adf7fc090c9ca12.jpg https://mykaleidoscope.ru/x/uploads/posts/2022-09/1663449008_17-mykaleidoscope-ru-p-kalmikiya-buddiiskii-khram-elista-instagra-17.jpg https://abali.ru/wp-content/uploads/2013/02/flag_chuvashii.png https://api.bashinform.ru/attachments/cb59b4a74e942572a7b90b57d10e32dd2089c459/store/crop/0/0/1024/644/1600/0/0/7bb5063f04be2e6ca91c3763817fdc95764b458c90e57a99572c359aa059/e593a440f5a10f066881fd9cdd48b9c8.jpg https://aznakayevo.tatarstan.ru/file/aznakayevo/Image/IMG_7556.JPG https://cdn.culture.ru/images/ae538ff6-dad8-5773-9106-6299dcd906d8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Lider</dc:creator>
  <cp:lastModifiedBy>Lider</cp:lastModifiedBy>
  <cp:revision>15</cp:revision>
  <dcterms:created xsi:type="dcterms:W3CDTF">2023-10-24T07:41:06Z</dcterms:created>
  <dcterms:modified xsi:type="dcterms:W3CDTF">2023-10-25T11:30:07Z</dcterms:modified>
</cp:coreProperties>
</file>