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86" r:id="rId4"/>
    <p:sldId id="287" r:id="rId5"/>
    <p:sldId id="288" r:id="rId6"/>
    <p:sldId id="290" r:id="rId7"/>
    <p:sldId id="291" r:id="rId8"/>
    <p:sldId id="259" r:id="rId9"/>
    <p:sldId id="260" r:id="rId10"/>
    <p:sldId id="261" r:id="rId11"/>
    <p:sldId id="262" r:id="rId12"/>
    <p:sldId id="263" r:id="rId13"/>
    <p:sldId id="29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40" autoAdjust="0"/>
    <p:restoredTop sz="94660"/>
  </p:normalViewPr>
  <p:slideViewPr>
    <p:cSldViewPr>
      <p:cViewPr varScale="1">
        <p:scale>
          <a:sx n="95" d="100"/>
          <a:sy n="95" d="100"/>
        </p:scale>
        <p:origin x="-11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isk%20E\&#1055;&#1088;&#1086;&#1085;&#1089;&#1082;&#1072;&#1103;\2018\&#1052;&#1040;&#1056;&#1058;\669541\&#1055;&#1086;&#1089;&#1091;&#1076;&#1072;%20&#1073;&#1099;&#1074;&#1072;&#1077;&#1090;%20&#1088;&#1072;&#1079;&#1085;&#1072;&#1103;\Zheleznova-Mashina-minus(super-mp3.com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isk%20E\&#1055;&#1088;&#1086;&#1085;&#1089;&#1082;&#1072;&#1103;\2018\&#1052;&#1040;&#1056;&#1058;\669541\&#1055;&#1086;&#1089;&#1091;&#1076;&#1072;%20&#1073;&#1099;&#1074;&#1072;&#1077;&#1090;%20&#1088;&#1072;&#1079;&#1085;&#1072;&#1103;\Zheleznova-Mashina-minus(super-mp3.com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2;&#1072;&#1090;&#1077;&#1088;&#1080;&#1085;&#1072;\Desktop\&#1087;&#1086;&#1089;&#1091;&#1076;&#1072;\Zheleznova-Mashina-minus(super-mp3.com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mstores.org/wp-content/uploads/2015/11/91S8U6AJ06L__SL1500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3" y="142852"/>
            <a:ext cx="4366005" cy="3286148"/>
          </a:xfrm>
          <a:prstGeom prst="rect">
            <a:avLst/>
          </a:prstGeom>
          <a:noFill/>
        </p:spPr>
      </p:pic>
      <p:pic>
        <p:nvPicPr>
          <p:cNvPr id="30724" name="Picture 4" descr="http://www.dorus.ru/photos/90989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085" y="3643314"/>
            <a:ext cx="4397476" cy="3021779"/>
          </a:xfrm>
          <a:prstGeom prst="rect">
            <a:avLst/>
          </a:prstGeom>
          <a:noFill/>
        </p:spPr>
      </p:pic>
      <p:pic>
        <p:nvPicPr>
          <p:cNvPr id="30726" name="Picture 6" descr="http://www.optvideo.com/images/1010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66"/>
            <a:ext cx="3524250" cy="2676525"/>
          </a:xfrm>
          <a:prstGeom prst="rect">
            <a:avLst/>
          </a:prstGeom>
          <a:noFill/>
        </p:spPr>
      </p:pic>
      <p:pic>
        <p:nvPicPr>
          <p:cNvPr id="30728" name="Picture 8" descr="https://encrypted-tbn3.gstatic.com/images?q=tbn:ANd9GcQz0YjUJdK31beTwgUH_XphShrM4X7Cw_4P_MhU_f2Jjx-8lpY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857628"/>
            <a:ext cx="4000528" cy="2428892"/>
          </a:xfrm>
          <a:prstGeom prst="rect">
            <a:avLst/>
          </a:prstGeom>
          <a:noFill/>
        </p:spPr>
      </p:pic>
      <p:pic>
        <p:nvPicPr>
          <p:cNvPr id="6" name="Zheleznova-Mashina-minus(super-mp3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t.yuterra.ru/upload/images/19/65/12765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024336" cy="3024336"/>
          </a:xfrm>
          <a:prstGeom prst="rect">
            <a:avLst/>
          </a:prstGeom>
          <a:noFill/>
        </p:spPr>
      </p:pic>
      <p:pic>
        <p:nvPicPr>
          <p:cNvPr id="27652" name="Picture 4" descr="http://www.lavka-podarkov.ru/upload/iblock/526/DSC_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2871728" cy="3032448"/>
          </a:xfrm>
          <a:prstGeom prst="rect">
            <a:avLst/>
          </a:prstGeom>
          <a:noFill/>
        </p:spPr>
      </p:pic>
      <p:pic>
        <p:nvPicPr>
          <p:cNvPr id="27654" name="Picture 6" descr="https://simaland-st.cdn.ngenix.net/items/796/796996/0/4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474365"/>
            <a:ext cx="2729880" cy="3234909"/>
          </a:xfrm>
          <a:prstGeom prst="rect">
            <a:avLst/>
          </a:prstGeom>
          <a:noFill/>
        </p:spPr>
      </p:pic>
      <p:pic>
        <p:nvPicPr>
          <p:cNvPr id="27656" name="Picture 8" descr="http://www.zodiakposuda.ru/img/mid_1096588416_chp_olga_155h155h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861048"/>
            <a:ext cx="3810000" cy="25050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http://berghoff-penza.ru/wp-content/uploads/2015/05/1210186_F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5220072" cy="999725"/>
          </a:xfrm>
          <a:prstGeom prst="rect">
            <a:avLst/>
          </a:prstGeom>
          <a:noFill/>
        </p:spPr>
      </p:pic>
      <p:pic>
        <p:nvPicPr>
          <p:cNvPr id="26634" name="Picture 10" descr="http://www.sevchern.ru/images/news/m_id-217/40020145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56992"/>
            <a:ext cx="3810000" cy="2676525"/>
          </a:xfrm>
          <a:prstGeom prst="rect">
            <a:avLst/>
          </a:prstGeom>
          <a:noFill/>
        </p:spPr>
      </p:pic>
      <p:pic>
        <p:nvPicPr>
          <p:cNvPr id="26636" name="Picture 12" descr="http://agat-zavod.ru/upload/catalog/pic/4e92d459-e2ee-11df-a31f-001c232d80a2_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215232" cy="2636491"/>
          </a:xfrm>
          <a:prstGeom prst="rect">
            <a:avLst/>
          </a:prstGeom>
          <a:noFill/>
        </p:spPr>
      </p:pic>
      <p:pic>
        <p:nvPicPr>
          <p:cNvPr id="26638" name="Picture 14" descr="http://www.fiskars.ru/var/fiskars_emea/storage/images/frontpage2/kitchen-household/products/knives/solid-knives/857308-cook-s-knife-21-cm/2649609-1-eng-EU/857308-Cook-s-knife-21-c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4509120"/>
            <a:ext cx="5766792" cy="1296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g.io.ua/img_aa/large/1653/86/165386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212976" cy="3212976"/>
          </a:xfrm>
          <a:prstGeom prst="rect">
            <a:avLst/>
          </a:prstGeom>
          <a:noFill/>
        </p:spPr>
      </p:pic>
      <p:pic>
        <p:nvPicPr>
          <p:cNvPr id="25604" name="Picture 4" descr="http://astia.ru/product_images/m/2__974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150518" cy="3150518"/>
          </a:xfrm>
          <a:prstGeom prst="rect">
            <a:avLst/>
          </a:prstGeom>
          <a:noFill/>
        </p:spPr>
      </p:pic>
      <p:pic>
        <p:nvPicPr>
          <p:cNvPr id="25606" name="Picture 6" descr="http://intermplast.ru/d/45617/d/1_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528392" cy="2646294"/>
          </a:xfrm>
          <a:prstGeom prst="rect">
            <a:avLst/>
          </a:prstGeom>
          <a:noFill/>
        </p:spPr>
      </p:pic>
      <p:pic>
        <p:nvPicPr>
          <p:cNvPr id="25608" name="Picture 8" descr="http://e-posud.com.ua/published/publicdata/EPOSUDCOSHOP/attachments/SC/products_pictures/202739428_en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>
            <a:fillRect/>
          </a:stretch>
        </p:blipFill>
        <p:spPr bwMode="auto">
          <a:xfrm>
            <a:off x="5004048" y="3861048"/>
            <a:ext cx="3258876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mstores.org/wp-content/uploads/2015/11/91S8U6AJ06L__SL1500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3" y="142852"/>
            <a:ext cx="4366005" cy="3286148"/>
          </a:xfrm>
          <a:prstGeom prst="rect">
            <a:avLst/>
          </a:prstGeom>
          <a:noFill/>
        </p:spPr>
      </p:pic>
      <p:pic>
        <p:nvPicPr>
          <p:cNvPr id="30724" name="Picture 4" descr="http://www.dorus.ru/photos/90989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085" y="3643314"/>
            <a:ext cx="4397476" cy="3021779"/>
          </a:xfrm>
          <a:prstGeom prst="rect">
            <a:avLst/>
          </a:prstGeom>
          <a:noFill/>
        </p:spPr>
      </p:pic>
      <p:pic>
        <p:nvPicPr>
          <p:cNvPr id="30726" name="Picture 6" descr="http://www.optvideo.com/images/10109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57166"/>
            <a:ext cx="3524250" cy="2676525"/>
          </a:xfrm>
          <a:prstGeom prst="rect">
            <a:avLst/>
          </a:prstGeom>
          <a:noFill/>
        </p:spPr>
      </p:pic>
      <p:pic>
        <p:nvPicPr>
          <p:cNvPr id="30728" name="Picture 8" descr="https://encrypted-tbn3.gstatic.com/images?q=tbn:ANd9GcQz0YjUJdK31beTwgUH_XphShrM4X7Cw_4P_MhU_f2Jjx-8lpY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857628"/>
            <a:ext cx="4000528" cy="24288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klo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8928992" cy="6696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mstores.org/wp-content/uploads/2015/11/91S8U6AJ06L__SL1500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3" y="142852"/>
            <a:ext cx="4366005" cy="3286148"/>
          </a:xfrm>
          <a:prstGeom prst="rect">
            <a:avLst/>
          </a:prstGeom>
          <a:noFill/>
        </p:spPr>
      </p:pic>
      <p:pic>
        <p:nvPicPr>
          <p:cNvPr id="30724" name="Picture 4" descr="http://www.dorus.ru/photos/90989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085" y="3643314"/>
            <a:ext cx="4397476" cy="3021779"/>
          </a:xfrm>
          <a:prstGeom prst="rect">
            <a:avLst/>
          </a:prstGeom>
          <a:noFill/>
        </p:spPr>
      </p:pic>
      <p:pic>
        <p:nvPicPr>
          <p:cNvPr id="30726" name="Picture 6" descr="http://www.optvideo.com/images/1010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66"/>
            <a:ext cx="3524250" cy="2676525"/>
          </a:xfrm>
          <a:prstGeom prst="rect">
            <a:avLst/>
          </a:prstGeom>
          <a:noFill/>
        </p:spPr>
      </p:pic>
      <p:pic>
        <p:nvPicPr>
          <p:cNvPr id="30728" name="Picture 8" descr="https://encrypted-tbn3.gstatic.com/images?q=tbn:ANd9GcQz0YjUJdK31beTwgUH_XphShrM4X7Cw_4P_MhU_f2Jjx-8lpY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857628"/>
            <a:ext cx="4000528" cy="2428892"/>
          </a:xfrm>
          <a:prstGeom prst="rect">
            <a:avLst/>
          </a:prstGeom>
          <a:noFill/>
        </p:spPr>
      </p:pic>
      <p:pic>
        <p:nvPicPr>
          <p:cNvPr id="6" name="Zheleznova-Mashina-minus(super-mp3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lovye_pribory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142984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1 2 3 4 5 6 7 8 9 10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868" y="400050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00232" y="3214686"/>
            <a:ext cx="521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&gt;  &lt;  =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mstores.org/wp-content/uploads/2015/11/91S8U6AJ06L__SL1500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3" y="142852"/>
            <a:ext cx="4366005" cy="3286148"/>
          </a:xfrm>
          <a:prstGeom prst="rect">
            <a:avLst/>
          </a:prstGeom>
          <a:noFill/>
        </p:spPr>
      </p:pic>
      <p:pic>
        <p:nvPicPr>
          <p:cNvPr id="30724" name="Picture 4" descr="http://www.dorus.ru/photos/90989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085" y="3643314"/>
            <a:ext cx="4397476" cy="3021779"/>
          </a:xfrm>
          <a:prstGeom prst="rect">
            <a:avLst/>
          </a:prstGeom>
          <a:noFill/>
        </p:spPr>
      </p:pic>
      <p:pic>
        <p:nvPicPr>
          <p:cNvPr id="30726" name="Picture 6" descr="http://www.optvideo.com/images/1010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91534"/>
            <a:ext cx="3667126" cy="2785034"/>
          </a:xfrm>
          <a:prstGeom prst="rect">
            <a:avLst/>
          </a:prstGeom>
          <a:noFill/>
        </p:spPr>
      </p:pic>
      <p:pic>
        <p:nvPicPr>
          <p:cNvPr id="30728" name="Picture 8" descr="https://encrypted-tbn3.gstatic.com/images?q=tbn:ANd9GcQz0YjUJdK31beTwgUH_XphShrM4X7Cw_4P_MhU_f2Jjx-8lpY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929066"/>
            <a:ext cx="3882865" cy="2357454"/>
          </a:xfrm>
          <a:prstGeom prst="rect">
            <a:avLst/>
          </a:prstGeom>
          <a:noFill/>
        </p:spPr>
      </p:pic>
      <p:pic>
        <p:nvPicPr>
          <p:cNvPr id="6" name="Zheleznova-Mashina-minus(super-mp3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rfor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катерина\Desktop\картинки к занятию\кастрюл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3713990" cy="2785492"/>
          </a:xfrm>
          <a:prstGeom prst="rect">
            <a:avLst/>
          </a:prstGeom>
          <a:noFill/>
        </p:spPr>
      </p:pic>
      <p:pic>
        <p:nvPicPr>
          <p:cNvPr id="1027" name="Picture 3" descr="C:\Users\Екатерина\Desktop\картинки к занятию\сковород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27183" cy="2708080"/>
          </a:xfrm>
          <a:prstGeom prst="rect">
            <a:avLst/>
          </a:prstGeom>
          <a:noFill/>
        </p:spPr>
      </p:pic>
      <p:pic>
        <p:nvPicPr>
          <p:cNvPr id="1028" name="Picture 4" descr="C:\Users\Екатерина\Desktop\картинки к занятию\пароварк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3168352" cy="3331211"/>
          </a:xfrm>
          <a:prstGeom prst="rect">
            <a:avLst/>
          </a:prstGeom>
          <a:noFill/>
        </p:spPr>
      </p:pic>
      <p:pic>
        <p:nvPicPr>
          <p:cNvPr id="1029" name="Picture 5" descr="C:\Users\Екатерина\Desktop\картинки к занятию\тарелк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816424" cy="28618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катерина\Desktop\картинки к занятию\сахар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810000" cy="2857500"/>
          </a:xfrm>
          <a:prstGeom prst="rect">
            <a:avLst/>
          </a:prstGeom>
          <a:noFill/>
        </p:spPr>
      </p:pic>
      <p:pic>
        <p:nvPicPr>
          <p:cNvPr id="2051" name="Picture 3" descr="C:\Users\Екатерина\Desktop\картинки к занятию\масленк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605" y="264096"/>
            <a:ext cx="3739819" cy="2804864"/>
          </a:xfrm>
          <a:prstGeom prst="rect">
            <a:avLst/>
          </a:prstGeom>
          <a:noFill/>
        </p:spPr>
      </p:pic>
      <p:pic>
        <p:nvPicPr>
          <p:cNvPr id="2052" name="Picture 4" descr="C:\Users\Екатерина\Desktop\картинки к занятию\хлебниц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337531" cy="2960365"/>
          </a:xfrm>
          <a:prstGeom prst="rect">
            <a:avLst/>
          </a:prstGeom>
          <a:noFill/>
        </p:spPr>
      </p:pic>
      <p:pic>
        <p:nvPicPr>
          <p:cNvPr id="2053" name="Picture 5" descr="C:\Users\Екатерина\Desktop\картинки к занятию\кружк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2841104" cy="26966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14</Words>
  <Application>Microsoft Office PowerPoint</Application>
  <PresentationFormat>Экран (4:3)</PresentationFormat>
  <Paragraphs>3</Paragraphs>
  <Slides>13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 Кочнева</dc:creator>
  <cp:lastModifiedBy>Надежда Пронская</cp:lastModifiedBy>
  <cp:revision>36</cp:revision>
  <dcterms:created xsi:type="dcterms:W3CDTF">2016-02-20T08:21:00Z</dcterms:created>
  <dcterms:modified xsi:type="dcterms:W3CDTF">2018-03-23T13:59:45Z</dcterms:modified>
</cp:coreProperties>
</file>