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5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0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4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1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0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3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6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1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0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9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8457-6EEC-4577-9684-BCF3DEC4E07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4195A-ADA0-475C-BC30-FF81DB99B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image" Target="../media/image13.gif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Relationship Id="rId1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340767"/>
            <a:ext cx="69624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dirty="0">
                <a:latin typeface="Century Gothic" pitchFamily="34" charset="0"/>
              </a:rPr>
              <a:t>What has hands but can’t clap?</a:t>
            </a:r>
            <a:endParaRPr lang="ru-RU" sz="54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latin typeface="Century Gothic" pitchFamily="34" charset="0"/>
              </a:rPr>
              <a:t>I have no legs, but I can run</a:t>
            </a:r>
            <a:r>
              <a:rPr lang="en-US" sz="4000" b="1" dirty="0" smtClean="0">
                <a:latin typeface="Century Gothic" pitchFamily="34" charset="0"/>
              </a:rPr>
              <a:t>.</a:t>
            </a:r>
            <a:endParaRPr lang="ru-RU" sz="4000" b="1" dirty="0" smtClean="0">
              <a:latin typeface="Century Gothic" pitchFamily="34" charset="0"/>
            </a:endParaRPr>
          </a:p>
          <a:p>
            <a:pPr lvl="0"/>
            <a:endParaRPr lang="ru-RU" sz="4000" b="1" dirty="0">
              <a:latin typeface="Century Gothic" pitchFamily="34" charset="0"/>
            </a:endParaRPr>
          </a:p>
          <a:p>
            <a:pPr lvl="0"/>
            <a:r>
              <a:rPr lang="en-US" sz="4000" b="1" dirty="0" smtClean="0">
                <a:latin typeface="Century Gothic" pitchFamily="34" charset="0"/>
              </a:rPr>
              <a:t> </a:t>
            </a:r>
            <a:r>
              <a:rPr lang="en-US" sz="4000" b="1" dirty="0">
                <a:latin typeface="Century Gothic" pitchFamily="34" charset="0"/>
              </a:rPr>
              <a:t>I have no tongue, but I tell everyone</a:t>
            </a:r>
            <a:r>
              <a:rPr lang="en-US" sz="4000" b="1" dirty="0" smtClean="0">
                <a:latin typeface="Century Gothic" pitchFamily="34" charset="0"/>
              </a:rPr>
              <a:t>:</a:t>
            </a:r>
            <a:endParaRPr lang="ru-RU" sz="4000" b="1" dirty="0" smtClean="0">
              <a:latin typeface="Century Gothic" pitchFamily="34" charset="0"/>
            </a:endParaRPr>
          </a:p>
          <a:p>
            <a:pPr lvl="0"/>
            <a:r>
              <a:rPr lang="en-US" sz="4000" b="1" dirty="0" smtClean="0">
                <a:latin typeface="Century Gothic" pitchFamily="34" charset="0"/>
              </a:rPr>
              <a:t> </a:t>
            </a:r>
            <a:r>
              <a:rPr lang="en-US" sz="4000" b="1" dirty="0">
                <a:latin typeface="Century Gothic" pitchFamily="34" charset="0"/>
              </a:rPr>
              <a:t>“Time to start work!” </a:t>
            </a:r>
            <a:endParaRPr lang="ru-RU" sz="4000" b="1" dirty="0" smtClean="0">
              <a:latin typeface="Century Gothic" pitchFamily="34" charset="0"/>
            </a:endParaRPr>
          </a:p>
          <a:p>
            <a:pPr lvl="0"/>
            <a:r>
              <a:rPr lang="en-US" sz="4000" b="1" dirty="0" smtClean="0">
                <a:latin typeface="Century Gothic" pitchFamily="34" charset="0"/>
              </a:rPr>
              <a:t>“</a:t>
            </a:r>
            <a:r>
              <a:rPr lang="en-US" sz="4000" b="1" dirty="0">
                <a:latin typeface="Century Gothic" pitchFamily="34" charset="0"/>
              </a:rPr>
              <a:t>Time to go to bed!” </a:t>
            </a:r>
            <a:endParaRPr lang="ru-RU" sz="4000" b="1" dirty="0" smtClean="0">
              <a:latin typeface="Century Gothic" pitchFamily="34" charset="0"/>
            </a:endParaRPr>
          </a:p>
          <a:p>
            <a:pPr lvl="0"/>
            <a:r>
              <a:rPr lang="en-US" sz="4000" b="1" dirty="0" smtClean="0">
                <a:latin typeface="Century Gothic" pitchFamily="34" charset="0"/>
              </a:rPr>
              <a:t>“</a:t>
            </a:r>
            <a:r>
              <a:rPr lang="en-US" sz="4000" b="1" dirty="0">
                <a:latin typeface="Century Gothic" pitchFamily="34" charset="0"/>
              </a:rPr>
              <a:t>Time to get up again, you sleepy head!”</a:t>
            </a:r>
            <a:endParaRPr lang="ru-RU" sz="4000" b="1" dirty="0">
              <a:latin typeface="Century Gothic" pitchFamily="34" charset="0"/>
            </a:endParaRPr>
          </a:p>
        </p:txBody>
      </p:sp>
      <p:pic>
        <p:nvPicPr>
          <p:cNvPr id="1026" name="Picture 2" descr="https://1.bp.blogspot.com/-4hGB5b8iiJc/Vxn6U-MpFHI/AAAAAAAAAug/6UHn1bikVysOoBPoJ7Qra-5obLgKRwtxwCKgB/s1600/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653136"/>
            <a:ext cx="3170531" cy="206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0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orami.co.id/media/collection-cover/29e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243408"/>
            <a:ext cx="7056784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orami.co.id/media/collection-cover/29e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99392"/>
            <a:ext cx="6912768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5816" y="3068960"/>
            <a:ext cx="3642735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Daily routine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89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proverbs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4608512" cy="5832648"/>
          </a:xfrm>
        </p:spPr>
        <p:txBody>
          <a:bodyPr>
            <a:noAutofit/>
          </a:bodyPr>
          <a:lstStyle/>
          <a:p>
            <a:r>
              <a:rPr lang="en-US" dirty="0" smtClean="0"/>
              <a:t>It’s an </a:t>
            </a:r>
            <a:r>
              <a:rPr lang="en-US" dirty="0"/>
              <a:t>early bird </a:t>
            </a:r>
            <a:r>
              <a:rPr lang="en-US" dirty="0" smtClean="0"/>
              <a:t>that catches </a:t>
            </a:r>
          </a:p>
          <a:p>
            <a:r>
              <a:rPr lang="en-US" dirty="0"/>
              <a:t>Time is </a:t>
            </a:r>
            <a:endParaRPr lang="en-US" dirty="0" smtClean="0"/>
          </a:p>
          <a:p>
            <a:r>
              <a:rPr lang="en-US" dirty="0" smtClean="0"/>
              <a:t>Time </a:t>
            </a:r>
            <a:r>
              <a:rPr lang="en-US" dirty="0"/>
              <a:t>and tide </a:t>
            </a:r>
            <a:endParaRPr lang="en-US" dirty="0" smtClean="0"/>
          </a:p>
          <a:p>
            <a:r>
              <a:rPr lang="en-US" dirty="0"/>
              <a:t>Better late </a:t>
            </a:r>
            <a:endParaRPr lang="en-US" dirty="0" smtClean="0"/>
          </a:p>
          <a:p>
            <a:r>
              <a:rPr lang="en-US" dirty="0"/>
              <a:t>Every day is not </a:t>
            </a:r>
            <a:endParaRPr lang="en-US" dirty="0" smtClean="0"/>
          </a:p>
          <a:p>
            <a:r>
              <a:rPr lang="en-US" dirty="0"/>
              <a:t>No man can do </a:t>
            </a:r>
            <a:endParaRPr lang="en-US" dirty="0" smtClean="0"/>
          </a:p>
          <a:p>
            <a:r>
              <a:rPr lang="en-US" dirty="0"/>
              <a:t>All work and no play </a:t>
            </a:r>
            <a:r>
              <a:rPr lang="en-US" dirty="0" smtClean="0"/>
              <a:t>makes</a:t>
            </a:r>
          </a:p>
          <a:p>
            <a:r>
              <a:rPr lang="en-US" dirty="0" smtClean="0"/>
              <a:t>Early to bed, early to rise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124744"/>
            <a:ext cx="4320480" cy="5001419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/>
              <a:t>Jack a dull </a:t>
            </a:r>
            <a:r>
              <a:rPr lang="en-US" sz="5100" dirty="0" smtClean="0"/>
              <a:t>boy</a:t>
            </a:r>
          </a:p>
          <a:p>
            <a:r>
              <a:rPr lang="en-US" sz="5100" dirty="0"/>
              <a:t>two things at once</a:t>
            </a:r>
            <a:endParaRPr lang="ru-RU" sz="5100" dirty="0"/>
          </a:p>
          <a:p>
            <a:r>
              <a:rPr lang="en-US" sz="5100" dirty="0" smtClean="0"/>
              <a:t>a </a:t>
            </a:r>
            <a:r>
              <a:rPr lang="en-US" sz="5100" dirty="0"/>
              <a:t>worm</a:t>
            </a:r>
            <a:endParaRPr lang="ru-RU" sz="5100" dirty="0"/>
          </a:p>
          <a:p>
            <a:r>
              <a:rPr lang="en-US" sz="5100" dirty="0"/>
              <a:t>money</a:t>
            </a:r>
            <a:endParaRPr lang="ru-RU" sz="5100" dirty="0"/>
          </a:p>
          <a:p>
            <a:r>
              <a:rPr lang="en-US" sz="5100" dirty="0" smtClean="0"/>
              <a:t>wait </a:t>
            </a:r>
            <a:r>
              <a:rPr lang="en-US" sz="5100" dirty="0"/>
              <a:t>for no man</a:t>
            </a:r>
            <a:endParaRPr lang="ru-RU" sz="5100" dirty="0"/>
          </a:p>
          <a:p>
            <a:r>
              <a:rPr lang="en-US" sz="5100" dirty="0"/>
              <a:t>Sunday</a:t>
            </a:r>
            <a:endParaRPr lang="ru-RU" sz="5100" dirty="0"/>
          </a:p>
          <a:p>
            <a:r>
              <a:rPr lang="en-US" sz="5800" dirty="0"/>
              <a:t>than never</a:t>
            </a:r>
            <a:endParaRPr lang="ru-RU" sz="5800" dirty="0"/>
          </a:p>
          <a:p>
            <a:r>
              <a:rPr lang="en-US" sz="5100" dirty="0"/>
              <a:t>m</a:t>
            </a:r>
            <a:r>
              <a:rPr lang="en-US" sz="5100" dirty="0" smtClean="0"/>
              <a:t>akes a man healthy, wealthy and wise.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20348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6064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collocations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877362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                  get</a:t>
            </a:r>
            <a:r>
              <a:rPr lang="en-GB" sz="2000" dirty="0"/>
              <a:t>		go		go		</a:t>
            </a:r>
            <a:r>
              <a:rPr lang="en-GB" sz="2000" dirty="0" smtClean="0"/>
              <a:t>go		have		have</a:t>
            </a:r>
            <a:r>
              <a:rPr lang="en-GB" sz="2000" dirty="0"/>
              <a:t>		have		have		come		iron		watch		buy		do		listen		</a:t>
            </a:r>
            <a:r>
              <a:rPr lang="en-GB" sz="2000" dirty="0" smtClean="0"/>
              <a:t>read                         get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74838"/>
            <a:ext cx="34563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 </a:t>
            </a:r>
            <a:r>
              <a:rPr lang="en-GB" sz="2000" dirty="0" smtClean="0"/>
              <a:t>a__________  </a:t>
            </a:r>
            <a:r>
              <a:rPr lang="en-GB" sz="2800" dirty="0"/>
              <a:t>the laundry</a:t>
            </a:r>
            <a:endParaRPr lang="ru-RU" sz="2800" dirty="0"/>
          </a:p>
          <a:p>
            <a:pPr lvl="0"/>
            <a:r>
              <a:rPr lang="en-GB" sz="2000" dirty="0" smtClean="0"/>
              <a:t>b______________ </a:t>
            </a:r>
            <a:r>
              <a:rPr lang="en-GB" sz="2800" dirty="0"/>
              <a:t>up</a:t>
            </a:r>
            <a:endParaRPr lang="ru-RU" sz="2800" dirty="0"/>
          </a:p>
          <a:p>
            <a:pPr lvl="0"/>
            <a:r>
              <a:rPr lang="en-GB" sz="2000" dirty="0" smtClean="0"/>
              <a:t>c</a:t>
            </a:r>
            <a:r>
              <a:rPr lang="en-GB" sz="2800" dirty="0" smtClean="0"/>
              <a:t>__________ </a:t>
            </a:r>
            <a:r>
              <a:rPr lang="en-GB" sz="2800" dirty="0"/>
              <a:t>dinner</a:t>
            </a:r>
            <a:endParaRPr lang="ru-RU" sz="2800" dirty="0"/>
          </a:p>
          <a:p>
            <a:pPr lvl="0"/>
            <a:r>
              <a:rPr lang="en-GB" sz="2000" dirty="0" smtClean="0"/>
              <a:t>d_____________ </a:t>
            </a:r>
            <a:r>
              <a:rPr lang="en-GB" sz="2800" dirty="0"/>
              <a:t>to bed</a:t>
            </a:r>
            <a:endParaRPr lang="ru-RU" sz="2800" dirty="0"/>
          </a:p>
          <a:p>
            <a:pPr lvl="0"/>
            <a:r>
              <a:rPr lang="en-GB" sz="2000" dirty="0" smtClean="0"/>
              <a:t>e______________ </a:t>
            </a:r>
            <a:r>
              <a:rPr lang="en-GB" sz="2800" dirty="0"/>
              <a:t>TV</a:t>
            </a:r>
            <a:endParaRPr lang="ru-RU" sz="2800" dirty="0"/>
          </a:p>
          <a:p>
            <a:pPr lvl="0"/>
            <a:r>
              <a:rPr lang="en-GB" sz="2000" dirty="0" smtClean="0"/>
              <a:t>f______________ </a:t>
            </a:r>
            <a:r>
              <a:rPr lang="en-GB" sz="2800" dirty="0"/>
              <a:t>home</a:t>
            </a:r>
            <a:endParaRPr lang="ru-RU" sz="2800" dirty="0"/>
          </a:p>
          <a:p>
            <a:pPr lvl="0"/>
            <a:r>
              <a:rPr lang="en-GB" sz="2000" dirty="0" smtClean="0"/>
              <a:t>g___________ </a:t>
            </a:r>
            <a:r>
              <a:rPr lang="en-GB" sz="2800" dirty="0"/>
              <a:t>breakfast</a:t>
            </a:r>
            <a:endParaRPr lang="ru-RU" sz="2800" dirty="0"/>
          </a:p>
          <a:p>
            <a:pPr lvl="0"/>
            <a:r>
              <a:rPr lang="en-GB" sz="2000" dirty="0" smtClean="0"/>
              <a:t>h______________ </a:t>
            </a:r>
            <a:r>
              <a:rPr lang="en-GB" sz="2800" dirty="0"/>
              <a:t>to </a:t>
            </a:r>
            <a:r>
              <a:rPr lang="en-GB" sz="2800" dirty="0" smtClean="0"/>
              <a:t>work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2274838"/>
            <a:ext cx="48965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/>
              <a:t>i_______________ </a:t>
            </a:r>
            <a:r>
              <a:rPr lang="en-GB" sz="2800" dirty="0"/>
              <a:t>a book</a:t>
            </a:r>
            <a:endParaRPr lang="ru-RU" sz="2800" dirty="0"/>
          </a:p>
          <a:p>
            <a:pPr lvl="0"/>
            <a:r>
              <a:rPr lang="en-GB" sz="2000" dirty="0" smtClean="0"/>
              <a:t>j</a:t>
            </a:r>
            <a:r>
              <a:rPr lang="en-GB" sz="2800" dirty="0" smtClean="0"/>
              <a:t>___________ </a:t>
            </a:r>
            <a:r>
              <a:rPr lang="en-GB" sz="2800" dirty="0"/>
              <a:t>to music</a:t>
            </a:r>
            <a:endParaRPr lang="ru-RU" sz="2800" dirty="0"/>
          </a:p>
          <a:p>
            <a:pPr lvl="0"/>
            <a:r>
              <a:rPr lang="en-GB" sz="2000" dirty="0" smtClean="0"/>
              <a:t>k_______________ </a:t>
            </a:r>
            <a:r>
              <a:rPr lang="en-GB" sz="2800" dirty="0"/>
              <a:t>a shower</a:t>
            </a:r>
            <a:endParaRPr lang="ru-RU" sz="2800" dirty="0"/>
          </a:p>
          <a:p>
            <a:pPr lvl="0"/>
            <a:r>
              <a:rPr lang="en-GB" sz="2000" dirty="0" smtClean="0"/>
              <a:t>l_______________ </a:t>
            </a:r>
            <a:r>
              <a:rPr lang="en-GB" sz="2800" dirty="0"/>
              <a:t>shopping</a:t>
            </a:r>
            <a:endParaRPr lang="ru-RU" sz="2800" dirty="0"/>
          </a:p>
          <a:p>
            <a:pPr lvl="0"/>
            <a:r>
              <a:rPr lang="en-GB" sz="2000" dirty="0" smtClean="0"/>
              <a:t>m_______________ </a:t>
            </a:r>
            <a:r>
              <a:rPr lang="en-GB" sz="2800" dirty="0"/>
              <a:t>a newspaper</a:t>
            </a:r>
            <a:endParaRPr lang="ru-RU" sz="2800" dirty="0"/>
          </a:p>
          <a:p>
            <a:pPr lvl="0"/>
            <a:r>
              <a:rPr lang="en-GB" sz="2000" dirty="0" smtClean="0"/>
              <a:t>n_______________ </a:t>
            </a:r>
            <a:r>
              <a:rPr lang="en-GB" sz="2800" dirty="0"/>
              <a:t>the clothes</a:t>
            </a:r>
            <a:endParaRPr lang="ru-RU" sz="2800" dirty="0"/>
          </a:p>
          <a:p>
            <a:pPr lvl="0"/>
            <a:r>
              <a:rPr lang="en-GB" sz="2000" dirty="0" smtClean="0"/>
              <a:t>o_______________ </a:t>
            </a:r>
            <a:r>
              <a:rPr lang="en-GB" sz="2800" dirty="0"/>
              <a:t>dressed</a:t>
            </a:r>
            <a:endParaRPr lang="ru-RU" sz="2800" dirty="0"/>
          </a:p>
          <a:p>
            <a:pPr lvl="0"/>
            <a:r>
              <a:rPr lang="en-GB" sz="2000" dirty="0" smtClean="0"/>
              <a:t>p_______________ </a:t>
            </a:r>
            <a:r>
              <a:rPr lang="en-GB" sz="2800" dirty="0"/>
              <a:t>lunch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63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fashionbug411.files.wordpress.com/2012/01/shopping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7545" y="548681"/>
            <a:ext cx="1718267" cy="1584176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</p:pic>
      <p:pic>
        <p:nvPicPr>
          <p:cNvPr id="3" name="il_fi" descr="http://3.bp.blogspot.com/-JruEI-Paen0/T1N83BzFsZI/AAAAAAAAARM/ZIhVOV99eYY/s1600/1307800156-56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76672"/>
            <a:ext cx="1620000" cy="1512168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" name="il_fi" descr="http://www.englishexercises.org/makeagame/my_documents/my_pictures/2009/jul/A63_BEC07-go-to-sleep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3" y="476672"/>
            <a:ext cx="1475983" cy="1512168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" name="Picture 7" descr="http://www.englishexercises.org/makeagame/my_documents/my_pictures/2009/jul/get_dressed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76672"/>
            <a:ext cx="1584175" cy="1512168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il_fi" descr="http://kristensherlock.files.wordpress.com/2011/01/family-dinner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2204867"/>
            <a:ext cx="1656183" cy="1512165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Picture 10" descr="http://www.englishexercises.org/makeagame/my_documents/my_pictures/2009/jul/7Z5_have_shower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2132857"/>
            <a:ext cx="1512167" cy="1584175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8" name="il_fi" descr="http://missmarant.free.fr/didapages/Daily%20routine/have%20breakfast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1988840"/>
            <a:ext cx="1656184" cy="1584176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9" name="il_fi" descr="http://t0.gstatic.com/images?q=tbn:ANd9GcScYraOksY0I3BljCgfWVC2y2CgMbVuSX5XoxTav4XPj1huAqKRBSlJJNWowA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7" y="1988841"/>
            <a:ext cx="1656186" cy="1368152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" name="il_fi" descr="http://sorquin2.edublogs.org/files/2012/02/lunch-22g1m40.jpg"/>
          <p:cNvPicPr/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51520" y="3861049"/>
            <a:ext cx="1656185" cy="151216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</p:pic>
      <p:pic>
        <p:nvPicPr>
          <p:cNvPr id="11" name="il_fi" descr="http://www.kenlauher.com/Portals/40296/images/Front_Door_Feng_Shui_Entrance-resized-600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67744" y="3861049"/>
            <a:ext cx="1512168" cy="1584175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il_fi" descr="http://www.corporationtocommunity.com/wp-content/uploads/2012/01/getup.gif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9" y="3861050"/>
            <a:ext cx="1733159" cy="1512166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3" name="il_fi" descr="http://www.hellomandarin.com/ilovechinese/podcast/images/qugongsi.gif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03967" y="3717032"/>
            <a:ext cx="1332330" cy="1512168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4" name="il_fi" descr="http://homeexchangetravel.blogs.com/photos/uncategorized/21127583.gif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612" y="5445224"/>
            <a:ext cx="1795066" cy="1412776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5" name="rg_hi" descr="https://encrypted-tbn0.google.com/images?q=tbn:ANd9GcRqvU-GisrwnY-a0yncrD-nhrGqm1ulHs2nZHz1v4RhfZxxTBpN-g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779913" y="5589240"/>
            <a:ext cx="1584176" cy="1152127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6" name="il_fi" descr="http://www.colleenhammond.com/wp-content/uploads/2011/08/watching-tv.jpg"/>
          <p:cNvPicPr/>
          <p:nvPr/>
        </p:nvPicPr>
        <p:blipFill>
          <a:blip r:embed="rId16" cstate="print"/>
          <a:srcRect l="9138" r="6514"/>
          <a:stretch>
            <a:fillRect/>
          </a:stretch>
        </p:blipFill>
        <p:spPr bwMode="auto">
          <a:xfrm>
            <a:off x="5903967" y="5373216"/>
            <a:ext cx="1620362" cy="1368152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7" name="il_fi" descr="http://farm3.static.flickr.com/2394/3527825643_442829c459_o.jpg"/>
          <p:cNvPicPr/>
          <p:nvPr/>
        </p:nvPicPr>
        <p:blipFill>
          <a:blip r:embed="rId17" cstate="print"/>
          <a:srcRect l="35488" t="29217" r="32657" b="26977"/>
          <a:stretch>
            <a:fillRect/>
          </a:stretch>
        </p:blipFill>
        <p:spPr bwMode="auto">
          <a:xfrm>
            <a:off x="7596336" y="3573017"/>
            <a:ext cx="1368151" cy="1512167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197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640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___</a:t>
            </a:r>
            <a:r>
              <a:rPr lang="en-US" sz="3200" dirty="0" smtClean="0"/>
              <a:t>the morning                           </a:t>
            </a:r>
            <a:r>
              <a:rPr lang="en-US" sz="2800" dirty="0" smtClean="0"/>
              <a:t>___</a:t>
            </a:r>
            <a:r>
              <a:rPr lang="en-US" sz="3200" dirty="0" smtClean="0"/>
              <a:t>the afternoon</a:t>
            </a:r>
          </a:p>
          <a:p>
            <a:endParaRPr lang="en-US" sz="2000" dirty="0" smtClean="0"/>
          </a:p>
          <a:p>
            <a:r>
              <a:rPr lang="en-US" sz="2000" dirty="0" smtClean="0"/>
              <a:t>____ </a:t>
            </a:r>
            <a:r>
              <a:rPr lang="en-US" sz="3200" dirty="0" smtClean="0"/>
              <a:t>th</a:t>
            </a:r>
            <a:r>
              <a:rPr lang="en-US" sz="3200" dirty="0"/>
              <a:t>e</a:t>
            </a:r>
            <a:r>
              <a:rPr lang="ru-RU" sz="3200" dirty="0" smtClean="0"/>
              <a:t> </a:t>
            </a:r>
            <a:r>
              <a:rPr lang="en-US" sz="3200" dirty="0" smtClean="0"/>
              <a:t>evening                              </a:t>
            </a:r>
            <a:r>
              <a:rPr lang="en-US" sz="2000" dirty="0" smtClean="0"/>
              <a:t>_______ </a:t>
            </a:r>
            <a:r>
              <a:rPr lang="en-US" sz="3200" dirty="0" smtClean="0"/>
              <a:t>night</a:t>
            </a:r>
          </a:p>
          <a:p>
            <a:endParaRPr lang="en-US" sz="2000" dirty="0" smtClean="0"/>
          </a:p>
          <a:p>
            <a:r>
              <a:rPr lang="en-US" sz="2000" dirty="0" smtClean="0"/>
              <a:t>_____</a:t>
            </a:r>
            <a:r>
              <a:rPr lang="en-US" sz="3200" dirty="0" smtClean="0"/>
              <a:t>five ____ six   </a:t>
            </a:r>
            <a:r>
              <a:rPr lang="en-US" sz="2000" dirty="0" smtClean="0"/>
              <a:t>                                         _____</a:t>
            </a:r>
            <a:r>
              <a:rPr lang="en-US" sz="3200" dirty="0" smtClean="0"/>
              <a:t>five o’clock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___</a:t>
            </a:r>
            <a:r>
              <a:rPr lang="en-US" sz="3200" dirty="0" smtClean="0"/>
              <a:t> Monday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52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84249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In</a:t>
            </a:r>
            <a:r>
              <a:rPr lang="en-US" sz="3600" dirty="0" smtClean="0"/>
              <a:t> the morning </a:t>
            </a:r>
          </a:p>
          <a:p>
            <a:r>
              <a:rPr lang="en-US" sz="2400" dirty="0" smtClean="0"/>
              <a:t>                                                              </a:t>
            </a:r>
            <a:r>
              <a:rPr lang="en-US" sz="3600" b="1" dirty="0" smtClean="0"/>
              <a:t>in</a:t>
            </a:r>
            <a:r>
              <a:rPr lang="en-US" sz="3600" dirty="0" smtClean="0"/>
              <a:t>   the afternoon</a:t>
            </a:r>
          </a:p>
          <a:p>
            <a:r>
              <a:rPr lang="en-US" sz="3600" b="1" dirty="0" smtClean="0"/>
              <a:t>in </a:t>
            </a:r>
            <a:r>
              <a:rPr lang="en-US" sz="3600" dirty="0" smtClean="0"/>
              <a:t>the</a:t>
            </a:r>
            <a:r>
              <a:rPr lang="ru-RU" sz="3600" dirty="0" smtClean="0"/>
              <a:t> </a:t>
            </a:r>
            <a:r>
              <a:rPr lang="en-US" sz="3600" dirty="0" smtClean="0"/>
              <a:t>evening    </a:t>
            </a:r>
          </a:p>
          <a:p>
            <a:r>
              <a:rPr lang="en-US" sz="3600" dirty="0" smtClean="0"/>
              <a:t>                          </a:t>
            </a:r>
            <a:r>
              <a:rPr lang="en-US" sz="2400" dirty="0" smtClean="0"/>
              <a:t>                       </a:t>
            </a:r>
            <a:r>
              <a:rPr lang="en-US" sz="3600" b="1" dirty="0" smtClean="0"/>
              <a:t>at </a:t>
            </a:r>
            <a:r>
              <a:rPr lang="en-US" sz="3600" dirty="0" smtClean="0"/>
              <a:t>five o’clock</a:t>
            </a:r>
          </a:p>
          <a:p>
            <a:r>
              <a:rPr lang="en-US" sz="3600" b="1" dirty="0"/>
              <a:t>a</a:t>
            </a:r>
            <a:r>
              <a:rPr lang="en-US" sz="3600" b="1" dirty="0" smtClean="0"/>
              <a:t>t</a:t>
            </a:r>
            <a:r>
              <a:rPr lang="en-US" sz="3600" dirty="0" smtClean="0"/>
              <a:t>   night</a:t>
            </a:r>
          </a:p>
          <a:p>
            <a:endParaRPr lang="en-US" sz="2400" dirty="0" smtClean="0"/>
          </a:p>
          <a:p>
            <a:r>
              <a:rPr lang="en-US" sz="3600" b="1" dirty="0"/>
              <a:t>f</a:t>
            </a:r>
            <a:r>
              <a:rPr lang="en-US" sz="3600" b="1" dirty="0" smtClean="0"/>
              <a:t>rom</a:t>
            </a:r>
            <a:r>
              <a:rPr lang="en-US" sz="3600" dirty="0" smtClean="0"/>
              <a:t>  five  </a:t>
            </a:r>
            <a:r>
              <a:rPr lang="en-US" sz="3600" b="1" dirty="0" smtClean="0"/>
              <a:t>to</a:t>
            </a:r>
            <a:r>
              <a:rPr lang="en-US" sz="3600" dirty="0" smtClean="0"/>
              <a:t> </a:t>
            </a:r>
            <a:r>
              <a:rPr lang="en-US" sz="3600" smtClean="0"/>
              <a:t>six          </a:t>
            </a:r>
            <a:r>
              <a:rPr lang="en-US" sz="3600" b="1" dirty="0"/>
              <a:t>o</a:t>
            </a:r>
            <a:r>
              <a:rPr lang="en-US" sz="3600" b="1" smtClean="0"/>
              <a:t>n</a:t>
            </a:r>
            <a:r>
              <a:rPr lang="en-US" sz="3600" smtClean="0"/>
              <a:t> </a:t>
            </a:r>
            <a:r>
              <a:rPr lang="en-US" sz="3600" dirty="0" smtClean="0"/>
              <a:t>Monday</a:t>
            </a:r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386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221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proverbs</vt:lpstr>
      <vt:lpstr>Презентация PowerPoint</vt:lpstr>
      <vt:lpstr>Презентация PowerPoint</vt:lpstr>
      <vt:lpstr>prepositions</vt:lpstr>
      <vt:lpstr>prepositions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25</cp:revision>
  <dcterms:created xsi:type="dcterms:W3CDTF">2016-10-29T15:17:36Z</dcterms:created>
  <dcterms:modified xsi:type="dcterms:W3CDTF">2017-11-02T07:29:35Z</dcterms:modified>
</cp:coreProperties>
</file>