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rawing3.xml" ContentType="application/vnd.ms-office.drawingml.diagramDrawing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diagrams/quickStyle2.xml" ContentType="application/vnd.openxmlformats-officedocument.drawingml.diagramStyle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4" r:id="rId6"/>
    <p:sldId id="263" r:id="rId7"/>
    <p:sldId id="265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9900"/>
    <a:srgbClr val="FFCC00"/>
    <a:srgbClr val="CCCC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4" autoAdjust="0"/>
    <p:restoredTop sz="94624" autoAdjust="0"/>
  </p:normalViewPr>
  <p:slideViewPr>
    <p:cSldViewPr>
      <p:cViewPr varScale="1">
        <p:scale>
          <a:sx n="69" d="100"/>
          <a:sy n="69" d="100"/>
        </p:scale>
        <p:origin x="-858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198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736AA8C-392C-44FD-A908-9F2092186AFA}" type="doc">
      <dgm:prSet loTypeId="urn:microsoft.com/office/officeart/2005/8/layout/radial4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DF636B09-B3D2-4B60-8EC4-330967D7832C}">
      <dgm:prSet phldrT="[Текст]" custT="1">
        <dgm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dgm:style>
      </dgm:prSet>
      <dgm:spPr>
        <a:effectLst>
          <a:innerShdw blurRad="63500" dist="50800">
            <a:prstClr val="black">
              <a:alpha val="50000"/>
            </a:prstClr>
          </a:innerShdw>
        </a:effectLst>
      </dgm:spPr>
      <dgm:t>
        <a:bodyPr/>
        <a:lstStyle/>
        <a:p>
          <a:r>
            <a:rPr lang="ru-RU" sz="9600" dirty="0" smtClean="0"/>
            <a:t>?</a:t>
          </a:r>
          <a:endParaRPr lang="ru-RU" sz="9600" dirty="0"/>
        </a:p>
      </dgm:t>
    </dgm:pt>
    <dgm:pt modelId="{7E217A11-BF44-45E5-809B-6F370CBB22AF}" type="parTrans" cxnId="{3B51BC13-59C8-415A-A67A-A6EFFD8FCE8E}">
      <dgm:prSet/>
      <dgm:spPr/>
      <dgm:t>
        <a:bodyPr/>
        <a:lstStyle/>
        <a:p>
          <a:endParaRPr lang="ru-RU"/>
        </a:p>
      </dgm:t>
    </dgm:pt>
    <dgm:pt modelId="{F7D194C7-5A5E-4A0F-83CB-C53DA732628B}" type="sibTrans" cxnId="{3B51BC13-59C8-415A-A67A-A6EFFD8FCE8E}">
      <dgm:prSet/>
      <dgm:spPr/>
      <dgm:t>
        <a:bodyPr/>
        <a:lstStyle/>
        <a:p>
          <a:endParaRPr lang="ru-RU"/>
        </a:p>
      </dgm:t>
    </dgm:pt>
    <dgm:pt modelId="{A5449319-FB72-4C94-9537-75B59B2C45D7}">
      <dgm:prSet phldrT="[Текст]" custT="1">
        <dgm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dgm:style>
      </dgm:prSet>
      <dgm:spPr>
        <a:effectLst>
          <a:innerShdw blurRad="63500" dist="50800">
            <a:prstClr val="black">
              <a:alpha val="50000"/>
            </a:prstClr>
          </a:innerShdw>
        </a:effectLst>
      </dgm:spPr>
      <dgm:t>
        <a:bodyPr/>
        <a:lstStyle/>
        <a:p>
          <a:r>
            <a:rPr lang="ru-RU" sz="9600" dirty="0" smtClean="0">
              <a:latin typeface="Times New Roman" pitchFamily="18" charset="0"/>
              <a:cs typeface="Times New Roman" pitchFamily="18" charset="0"/>
            </a:rPr>
            <a:t>?</a:t>
          </a:r>
          <a:endParaRPr lang="ru-RU" sz="9600" dirty="0">
            <a:latin typeface="Times New Roman" pitchFamily="18" charset="0"/>
            <a:cs typeface="Times New Roman" pitchFamily="18" charset="0"/>
          </a:endParaRPr>
        </a:p>
      </dgm:t>
    </dgm:pt>
    <dgm:pt modelId="{901224B5-94B4-440F-9A82-ADE567C6B33A}" type="parTrans" cxnId="{08AB2D99-F082-483E-B0D0-A4C69F6804C2}">
      <dgm:prSet/>
      <dgm:spPr/>
      <dgm:t>
        <a:bodyPr/>
        <a:lstStyle/>
        <a:p>
          <a:endParaRPr lang="ru-RU"/>
        </a:p>
      </dgm:t>
    </dgm:pt>
    <dgm:pt modelId="{3194791B-0489-46A2-8716-E0C6B312E8FE}" type="sibTrans" cxnId="{08AB2D99-F082-483E-B0D0-A4C69F6804C2}">
      <dgm:prSet/>
      <dgm:spPr/>
      <dgm:t>
        <a:bodyPr/>
        <a:lstStyle/>
        <a:p>
          <a:endParaRPr lang="ru-RU"/>
        </a:p>
      </dgm:t>
    </dgm:pt>
    <dgm:pt modelId="{DCED1267-88E2-40A1-B491-20632BFFF44E}">
      <dgm:prSet phldrT="[Текст]" custT="1">
        <dgm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dgm:style>
      </dgm:prSet>
      <dgm:spPr>
        <a:effectLst>
          <a:innerShdw blurRad="63500" dist="50800" dir="18900000">
            <a:prstClr val="black">
              <a:alpha val="50000"/>
            </a:prstClr>
          </a:innerShdw>
        </a:effectLst>
      </dgm:spPr>
      <dgm:t>
        <a:bodyPr/>
        <a:lstStyle/>
        <a:p>
          <a:r>
            <a:rPr lang="ru-RU" sz="9600" dirty="0" smtClean="0">
              <a:latin typeface="Times New Roman" pitchFamily="18" charset="0"/>
              <a:cs typeface="Times New Roman" pitchFamily="18" charset="0"/>
            </a:rPr>
            <a:t>?</a:t>
          </a:r>
          <a:endParaRPr lang="ru-RU" sz="9600" dirty="0">
            <a:latin typeface="Times New Roman" pitchFamily="18" charset="0"/>
            <a:cs typeface="Times New Roman" pitchFamily="18" charset="0"/>
          </a:endParaRPr>
        </a:p>
      </dgm:t>
    </dgm:pt>
    <dgm:pt modelId="{9F8E3177-6CA2-4F04-BD6A-336D9D2B79CD}" type="parTrans" cxnId="{677FED7D-56FB-4DE3-97B1-6E4A38720970}">
      <dgm:prSet/>
      <dgm:spPr/>
      <dgm:t>
        <a:bodyPr/>
        <a:lstStyle/>
        <a:p>
          <a:endParaRPr lang="ru-RU"/>
        </a:p>
      </dgm:t>
    </dgm:pt>
    <dgm:pt modelId="{CF67832B-1CD4-4BB0-8ADB-071BE6299DEC}" type="sibTrans" cxnId="{677FED7D-56FB-4DE3-97B1-6E4A38720970}">
      <dgm:prSet/>
      <dgm:spPr/>
      <dgm:t>
        <a:bodyPr/>
        <a:lstStyle/>
        <a:p>
          <a:endParaRPr lang="ru-RU"/>
        </a:p>
      </dgm:t>
    </dgm:pt>
    <dgm:pt modelId="{6C7943F7-8D4E-4C28-9C5F-1545AFDD27B7}">
      <dgm:prSet phldrT="[Текст]" custT="1">
        <dgm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dgm:style>
      </dgm:prSet>
      <dgm:spPr>
        <a:effectLst>
          <a:innerShdw blurRad="63500" dist="50800">
            <a:prstClr val="black">
              <a:alpha val="50000"/>
            </a:prstClr>
          </a:innerShdw>
        </a:effectLst>
      </dgm:spPr>
      <dgm:t>
        <a:bodyPr/>
        <a:lstStyle/>
        <a:p>
          <a:r>
            <a:rPr lang="ru-RU" sz="9600" dirty="0" smtClean="0"/>
            <a:t>?</a:t>
          </a:r>
          <a:endParaRPr lang="ru-RU" sz="9600" dirty="0"/>
        </a:p>
      </dgm:t>
    </dgm:pt>
    <dgm:pt modelId="{A7789751-0F99-4357-AF51-AA2FB606DF35}" type="parTrans" cxnId="{8D9C077B-EC44-4C45-8641-CA563824E162}">
      <dgm:prSet/>
      <dgm:spPr/>
      <dgm:t>
        <a:bodyPr/>
        <a:lstStyle/>
        <a:p>
          <a:endParaRPr lang="ru-RU"/>
        </a:p>
      </dgm:t>
    </dgm:pt>
    <dgm:pt modelId="{31BE47C4-D26A-47E2-B0FF-4AA0418E4A4F}" type="sibTrans" cxnId="{8D9C077B-EC44-4C45-8641-CA563824E162}">
      <dgm:prSet/>
      <dgm:spPr/>
      <dgm:t>
        <a:bodyPr/>
        <a:lstStyle/>
        <a:p>
          <a:endParaRPr lang="ru-RU"/>
        </a:p>
      </dgm:t>
    </dgm:pt>
    <dgm:pt modelId="{8449494C-0CAB-4C84-8A5B-44EE0E89432E}" type="pres">
      <dgm:prSet presAssocID="{D736AA8C-392C-44FD-A908-9F2092186AFA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479B94C-90C1-4C18-A7E9-96216D5430D7}" type="pres">
      <dgm:prSet presAssocID="{DF636B09-B3D2-4B60-8EC4-330967D7832C}" presName="centerShape" presStyleLbl="node0" presStyleIdx="0" presStyleCnt="1" custLinFactNeighborX="-589" custLinFactNeighborY="-456"/>
      <dgm:spPr/>
      <dgm:t>
        <a:bodyPr/>
        <a:lstStyle/>
        <a:p>
          <a:endParaRPr lang="ru-RU"/>
        </a:p>
      </dgm:t>
    </dgm:pt>
    <dgm:pt modelId="{3EF54FF9-61A7-4F37-A7AC-0D068DD0E886}" type="pres">
      <dgm:prSet presAssocID="{901224B5-94B4-440F-9A82-ADE567C6B33A}" presName="parTrans" presStyleLbl="bgSibTrans2D1" presStyleIdx="0" presStyleCnt="3"/>
      <dgm:spPr/>
      <dgm:t>
        <a:bodyPr/>
        <a:lstStyle/>
        <a:p>
          <a:endParaRPr lang="ru-RU"/>
        </a:p>
      </dgm:t>
    </dgm:pt>
    <dgm:pt modelId="{7789681E-7F12-44C4-B6EB-13D8E9768E9E}" type="pres">
      <dgm:prSet presAssocID="{A5449319-FB72-4C94-9537-75B59B2C45D7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8787639-324C-4A0F-A33E-F43682B107BD}" type="pres">
      <dgm:prSet presAssocID="{9F8E3177-6CA2-4F04-BD6A-336D9D2B79CD}" presName="parTrans" presStyleLbl="bgSibTrans2D1" presStyleIdx="1" presStyleCnt="3"/>
      <dgm:spPr/>
      <dgm:t>
        <a:bodyPr/>
        <a:lstStyle/>
        <a:p>
          <a:endParaRPr lang="ru-RU"/>
        </a:p>
      </dgm:t>
    </dgm:pt>
    <dgm:pt modelId="{47096936-6811-46AD-A111-3BF6E1BE93EE}" type="pres">
      <dgm:prSet presAssocID="{DCED1267-88E2-40A1-B491-20632BFFF44E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CCB6A94-CF88-456E-936E-029468F49F5C}" type="pres">
      <dgm:prSet presAssocID="{A7789751-0F99-4357-AF51-AA2FB606DF35}" presName="parTrans" presStyleLbl="bgSibTrans2D1" presStyleIdx="2" presStyleCnt="3"/>
      <dgm:spPr/>
      <dgm:t>
        <a:bodyPr/>
        <a:lstStyle/>
        <a:p>
          <a:endParaRPr lang="ru-RU"/>
        </a:p>
      </dgm:t>
    </dgm:pt>
    <dgm:pt modelId="{067B5FCC-7F82-4C3A-AF39-83D7479FE948}" type="pres">
      <dgm:prSet presAssocID="{6C7943F7-8D4E-4C28-9C5F-1545AFDD27B7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E40BEBAC-15FD-4853-8F42-C51ADEF8BCDB}" type="presOf" srcId="{901224B5-94B4-440F-9A82-ADE567C6B33A}" destId="{3EF54FF9-61A7-4F37-A7AC-0D068DD0E886}" srcOrd="0" destOrd="0" presId="urn:microsoft.com/office/officeart/2005/8/layout/radial4"/>
    <dgm:cxn modelId="{E3C4FB7A-85E0-48D4-9593-9CF5F1E288FE}" type="presOf" srcId="{6C7943F7-8D4E-4C28-9C5F-1545AFDD27B7}" destId="{067B5FCC-7F82-4C3A-AF39-83D7479FE948}" srcOrd="0" destOrd="0" presId="urn:microsoft.com/office/officeart/2005/8/layout/radial4"/>
    <dgm:cxn modelId="{46172368-53FF-43BF-A344-5F22A583FCFE}" type="presOf" srcId="{D736AA8C-392C-44FD-A908-9F2092186AFA}" destId="{8449494C-0CAB-4C84-8A5B-44EE0E89432E}" srcOrd="0" destOrd="0" presId="urn:microsoft.com/office/officeart/2005/8/layout/radial4"/>
    <dgm:cxn modelId="{3B51BC13-59C8-415A-A67A-A6EFFD8FCE8E}" srcId="{D736AA8C-392C-44FD-A908-9F2092186AFA}" destId="{DF636B09-B3D2-4B60-8EC4-330967D7832C}" srcOrd="0" destOrd="0" parTransId="{7E217A11-BF44-45E5-809B-6F370CBB22AF}" sibTransId="{F7D194C7-5A5E-4A0F-83CB-C53DA732628B}"/>
    <dgm:cxn modelId="{88DAD67D-FF90-4A3F-9A04-B093EC022138}" type="presOf" srcId="{A7789751-0F99-4357-AF51-AA2FB606DF35}" destId="{7CCB6A94-CF88-456E-936E-029468F49F5C}" srcOrd="0" destOrd="0" presId="urn:microsoft.com/office/officeart/2005/8/layout/radial4"/>
    <dgm:cxn modelId="{4D501166-A079-47E3-AB22-0695A8107E11}" type="presOf" srcId="{DCED1267-88E2-40A1-B491-20632BFFF44E}" destId="{47096936-6811-46AD-A111-3BF6E1BE93EE}" srcOrd="0" destOrd="0" presId="urn:microsoft.com/office/officeart/2005/8/layout/radial4"/>
    <dgm:cxn modelId="{E33EE8EE-0C54-4BC6-A1EB-227236D3C157}" type="presOf" srcId="{A5449319-FB72-4C94-9537-75B59B2C45D7}" destId="{7789681E-7F12-44C4-B6EB-13D8E9768E9E}" srcOrd="0" destOrd="0" presId="urn:microsoft.com/office/officeart/2005/8/layout/radial4"/>
    <dgm:cxn modelId="{4582FF7E-3105-40BE-85BF-4D25C6EECD94}" type="presOf" srcId="{9F8E3177-6CA2-4F04-BD6A-336D9D2B79CD}" destId="{18787639-324C-4A0F-A33E-F43682B107BD}" srcOrd="0" destOrd="0" presId="urn:microsoft.com/office/officeart/2005/8/layout/radial4"/>
    <dgm:cxn modelId="{8D9C077B-EC44-4C45-8641-CA563824E162}" srcId="{DF636B09-B3D2-4B60-8EC4-330967D7832C}" destId="{6C7943F7-8D4E-4C28-9C5F-1545AFDD27B7}" srcOrd="2" destOrd="0" parTransId="{A7789751-0F99-4357-AF51-AA2FB606DF35}" sibTransId="{31BE47C4-D26A-47E2-B0FF-4AA0418E4A4F}"/>
    <dgm:cxn modelId="{08AB2D99-F082-483E-B0D0-A4C69F6804C2}" srcId="{DF636B09-B3D2-4B60-8EC4-330967D7832C}" destId="{A5449319-FB72-4C94-9537-75B59B2C45D7}" srcOrd="0" destOrd="0" parTransId="{901224B5-94B4-440F-9A82-ADE567C6B33A}" sibTransId="{3194791B-0489-46A2-8716-E0C6B312E8FE}"/>
    <dgm:cxn modelId="{B552A00A-43F8-48C9-BC12-4676539902BB}" type="presOf" srcId="{DF636B09-B3D2-4B60-8EC4-330967D7832C}" destId="{2479B94C-90C1-4C18-A7E9-96216D5430D7}" srcOrd="0" destOrd="0" presId="urn:microsoft.com/office/officeart/2005/8/layout/radial4"/>
    <dgm:cxn modelId="{677FED7D-56FB-4DE3-97B1-6E4A38720970}" srcId="{DF636B09-B3D2-4B60-8EC4-330967D7832C}" destId="{DCED1267-88E2-40A1-B491-20632BFFF44E}" srcOrd="1" destOrd="0" parTransId="{9F8E3177-6CA2-4F04-BD6A-336D9D2B79CD}" sibTransId="{CF67832B-1CD4-4BB0-8ADB-071BE6299DEC}"/>
    <dgm:cxn modelId="{9071FE6C-20A1-4F7A-93B1-3726C129F6CB}" type="presParOf" srcId="{8449494C-0CAB-4C84-8A5B-44EE0E89432E}" destId="{2479B94C-90C1-4C18-A7E9-96216D5430D7}" srcOrd="0" destOrd="0" presId="urn:microsoft.com/office/officeart/2005/8/layout/radial4"/>
    <dgm:cxn modelId="{F694676C-6F68-4CF9-BFC7-DF5ED6B0117E}" type="presParOf" srcId="{8449494C-0CAB-4C84-8A5B-44EE0E89432E}" destId="{3EF54FF9-61A7-4F37-A7AC-0D068DD0E886}" srcOrd="1" destOrd="0" presId="urn:microsoft.com/office/officeart/2005/8/layout/radial4"/>
    <dgm:cxn modelId="{1DC82C7D-9B11-4697-ADF3-3A2E8053CA6F}" type="presParOf" srcId="{8449494C-0CAB-4C84-8A5B-44EE0E89432E}" destId="{7789681E-7F12-44C4-B6EB-13D8E9768E9E}" srcOrd="2" destOrd="0" presId="urn:microsoft.com/office/officeart/2005/8/layout/radial4"/>
    <dgm:cxn modelId="{FBC45DEC-A391-4151-86C7-0BB96B2B3DC4}" type="presParOf" srcId="{8449494C-0CAB-4C84-8A5B-44EE0E89432E}" destId="{18787639-324C-4A0F-A33E-F43682B107BD}" srcOrd="3" destOrd="0" presId="urn:microsoft.com/office/officeart/2005/8/layout/radial4"/>
    <dgm:cxn modelId="{54A7CD1C-2110-4E78-A208-95BCC00F2B13}" type="presParOf" srcId="{8449494C-0CAB-4C84-8A5B-44EE0E89432E}" destId="{47096936-6811-46AD-A111-3BF6E1BE93EE}" srcOrd="4" destOrd="0" presId="urn:microsoft.com/office/officeart/2005/8/layout/radial4"/>
    <dgm:cxn modelId="{60415B86-D15D-4AB1-84D5-6B1FB0C7918A}" type="presParOf" srcId="{8449494C-0CAB-4C84-8A5B-44EE0E89432E}" destId="{7CCB6A94-CF88-456E-936E-029468F49F5C}" srcOrd="5" destOrd="0" presId="urn:microsoft.com/office/officeart/2005/8/layout/radial4"/>
    <dgm:cxn modelId="{12934BB4-1C5E-42DB-90AF-9BFC6733E5EB}" type="presParOf" srcId="{8449494C-0CAB-4C84-8A5B-44EE0E89432E}" destId="{067B5FCC-7F82-4C3A-AF39-83D7479FE948}" srcOrd="6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15432B3-3CD3-4F6F-8D46-03F1DAFAB6A0}" type="doc">
      <dgm:prSet loTypeId="urn:microsoft.com/office/officeart/2005/8/layout/cycle2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44548C9D-BEF3-4D73-A1F2-DF629232411F}">
      <dgm:prSet phldrT="[Текст]" custT="1">
        <dgm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sz="3200" b="1" dirty="0" smtClean="0">
              <a:solidFill>
                <a:schemeClr val="bg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rPr>
            <a:t>Понимание себя</a:t>
          </a:r>
          <a:endParaRPr lang="ru-RU" sz="3200" b="1" dirty="0">
            <a:solidFill>
              <a:schemeClr val="bg2">
                <a:lumMod val="75000"/>
              </a:schemeClr>
            </a:solidFill>
            <a:latin typeface="Times New Roman" pitchFamily="18" charset="0"/>
            <a:cs typeface="Times New Roman" pitchFamily="18" charset="0"/>
          </a:endParaRPr>
        </a:p>
      </dgm:t>
    </dgm:pt>
    <dgm:pt modelId="{CEECAAEB-83AD-49A9-A1FD-6507E1EEA9F1}" type="parTrans" cxnId="{27CD10DB-6E03-4A78-97A5-9AC457597B2C}">
      <dgm:prSet/>
      <dgm:spPr/>
      <dgm:t>
        <a:bodyPr/>
        <a:lstStyle/>
        <a:p>
          <a:endParaRPr lang="ru-RU"/>
        </a:p>
      </dgm:t>
    </dgm:pt>
    <dgm:pt modelId="{5E597A41-AE7C-4886-BC35-B03258CF4701}" type="sibTrans" cxnId="{27CD10DB-6E03-4A78-97A5-9AC457597B2C}">
      <dgm:prSet/>
      <dgm:spPr/>
      <dgm:t>
        <a:bodyPr/>
        <a:lstStyle/>
        <a:p>
          <a:endParaRPr lang="ru-RU"/>
        </a:p>
      </dgm:t>
    </dgm:pt>
    <dgm:pt modelId="{4B33797C-7FD5-47EE-B263-B8A260FDFEAC}">
      <dgm:prSet phldrT="[Текст]" custT="1">
        <dgm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dgm:style>
      </dgm:prSet>
      <dgm:spPr>
        <a:effectLst>
          <a:innerShdw blurRad="63500" dist="50800">
            <a:prstClr val="black">
              <a:alpha val="50000"/>
            </a:prstClr>
          </a:innerShdw>
        </a:effectLst>
      </dgm:spPr>
      <dgm:t>
        <a:bodyPr/>
        <a:lstStyle/>
        <a:p>
          <a:r>
            <a:rPr lang="ru-RU" sz="3200" b="1" dirty="0" smtClean="0">
              <a:solidFill>
                <a:schemeClr val="bg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rPr>
            <a:t>Воспоминание</a:t>
          </a:r>
        </a:p>
        <a:p>
          <a:r>
            <a:rPr lang="ru-RU" sz="3200" b="1" dirty="0" smtClean="0">
              <a:solidFill>
                <a:schemeClr val="bg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rPr>
            <a:t> о себе</a:t>
          </a:r>
          <a:endParaRPr lang="ru-RU" sz="3200" b="1" dirty="0">
            <a:solidFill>
              <a:schemeClr val="bg2">
                <a:lumMod val="75000"/>
              </a:schemeClr>
            </a:solidFill>
            <a:latin typeface="Times New Roman" pitchFamily="18" charset="0"/>
            <a:cs typeface="Times New Roman" pitchFamily="18" charset="0"/>
          </a:endParaRPr>
        </a:p>
      </dgm:t>
    </dgm:pt>
    <dgm:pt modelId="{9B6C71FF-F69E-459A-B92B-0CC07D4696B3}" type="parTrans" cxnId="{5373DF13-4A29-45DB-B265-0BCAB2EE191A}">
      <dgm:prSet/>
      <dgm:spPr/>
      <dgm:t>
        <a:bodyPr/>
        <a:lstStyle/>
        <a:p>
          <a:endParaRPr lang="ru-RU"/>
        </a:p>
      </dgm:t>
    </dgm:pt>
    <dgm:pt modelId="{ABF428E1-1A14-438A-976E-5DEA3CB8DC0D}" type="sibTrans" cxnId="{5373DF13-4A29-45DB-B265-0BCAB2EE191A}">
      <dgm:prSet/>
      <dgm:spPr/>
      <dgm:t>
        <a:bodyPr/>
        <a:lstStyle/>
        <a:p>
          <a:endParaRPr lang="ru-RU"/>
        </a:p>
      </dgm:t>
    </dgm:pt>
    <dgm:pt modelId="{CAA10A08-0837-41DA-A9CA-17E2A1CD0CEF}">
      <dgm:prSet phldrT="[Текст]" custT="1">
        <dgm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dgm:style>
      </dgm:prSet>
      <dgm:spPr>
        <a:effectLst>
          <a:innerShdw blurRad="63500" dist="50800">
            <a:prstClr val="black">
              <a:alpha val="50000"/>
            </a:prstClr>
          </a:innerShdw>
        </a:effectLst>
      </dgm:spPr>
      <dgm:t>
        <a:bodyPr/>
        <a:lstStyle/>
        <a:p>
          <a:r>
            <a:rPr lang="ru-RU" sz="3200" b="1" dirty="0" smtClean="0">
              <a:solidFill>
                <a:schemeClr val="bg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rPr>
            <a:t>Воспоминание  бабушки</a:t>
          </a:r>
          <a:endParaRPr lang="ru-RU" sz="3200" b="1" dirty="0">
            <a:solidFill>
              <a:schemeClr val="bg2">
                <a:lumMod val="75000"/>
              </a:schemeClr>
            </a:solidFill>
            <a:latin typeface="Times New Roman" pitchFamily="18" charset="0"/>
            <a:cs typeface="Times New Roman" pitchFamily="18" charset="0"/>
          </a:endParaRPr>
        </a:p>
      </dgm:t>
    </dgm:pt>
    <dgm:pt modelId="{E018F490-1A49-4C75-B9F9-0D52875B99D7}" type="parTrans" cxnId="{F19B54BB-12AB-48B5-AFF9-023DD10ADE50}">
      <dgm:prSet/>
      <dgm:spPr/>
      <dgm:t>
        <a:bodyPr/>
        <a:lstStyle/>
        <a:p>
          <a:endParaRPr lang="ru-RU"/>
        </a:p>
      </dgm:t>
    </dgm:pt>
    <dgm:pt modelId="{3218AC8B-F185-4F52-A47C-251D154BCA85}" type="sibTrans" cxnId="{F19B54BB-12AB-48B5-AFF9-023DD10ADE50}">
      <dgm:prSet/>
      <dgm:spPr/>
      <dgm:t>
        <a:bodyPr/>
        <a:lstStyle/>
        <a:p>
          <a:endParaRPr lang="ru-RU"/>
        </a:p>
      </dgm:t>
    </dgm:pt>
    <dgm:pt modelId="{E0DAF646-048B-4F0D-9B9B-3B7946C2041F}">
      <dgm:prSet phldrT="[Текст]" custT="1">
        <dgm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dgm:style>
      </dgm:prSet>
      <dgm:spPr>
        <a:effectLst>
          <a:innerShdw blurRad="63500" dist="50800">
            <a:prstClr val="black">
              <a:alpha val="50000"/>
            </a:prstClr>
          </a:innerShdw>
        </a:effectLst>
      </dgm:spPr>
      <dgm:t>
        <a:bodyPr/>
        <a:lstStyle/>
        <a:p>
          <a:r>
            <a:rPr lang="ru-RU" sz="3200" b="1" dirty="0" smtClean="0">
              <a:solidFill>
                <a:schemeClr val="bg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rPr>
            <a:t>Воспоминание о бабушке</a:t>
          </a:r>
          <a:endParaRPr lang="ru-RU" sz="3200" b="1" dirty="0">
            <a:solidFill>
              <a:schemeClr val="bg2">
                <a:lumMod val="75000"/>
              </a:schemeClr>
            </a:solidFill>
            <a:latin typeface="Times New Roman" pitchFamily="18" charset="0"/>
            <a:cs typeface="Times New Roman" pitchFamily="18" charset="0"/>
          </a:endParaRPr>
        </a:p>
      </dgm:t>
    </dgm:pt>
    <dgm:pt modelId="{4DD2B1C5-EFAA-49C6-8889-B76594B35CD7}" type="parTrans" cxnId="{9785B980-DC78-4785-8EE9-8C8A5309BDB5}">
      <dgm:prSet/>
      <dgm:spPr/>
      <dgm:t>
        <a:bodyPr/>
        <a:lstStyle/>
        <a:p>
          <a:endParaRPr lang="ru-RU"/>
        </a:p>
      </dgm:t>
    </dgm:pt>
    <dgm:pt modelId="{61044031-83F5-4F63-81AC-D8D875DF9D3C}" type="sibTrans" cxnId="{9785B980-DC78-4785-8EE9-8C8A5309BDB5}">
      <dgm:prSet/>
      <dgm:spPr/>
      <dgm:t>
        <a:bodyPr/>
        <a:lstStyle/>
        <a:p>
          <a:endParaRPr lang="ru-RU"/>
        </a:p>
      </dgm:t>
    </dgm:pt>
    <dgm:pt modelId="{FE97491A-167B-489F-9854-CB58AD66E5B2}">
      <dgm:prSet phldrT="[Текст]" custT="1">
        <dgm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dgm:style>
      </dgm:prSet>
      <dgm:spPr>
        <a:effectLst>
          <a:innerShdw blurRad="63500" dist="50800">
            <a:prstClr val="black">
              <a:alpha val="50000"/>
            </a:prstClr>
          </a:innerShdw>
        </a:effectLst>
      </dgm:spPr>
      <dgm:t>
        <a:bodyPr/>
        <a:lstStyle/>
        <a:p>
          <a:r>
            <a:rPr lang="ru-RU" sz="3200" b="1" dirty="0" smtClean="0">
              <a:solidFill>
                <a:schemeClr val="bg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rPr>
            <a:t>Воспоминание о королеве</a:t>
          </a:r>
          <a:endParaRPr lang="ru-RU" sz="3200" b="1" dirty="0">
            <a:solidFill>
              <a:schemeClr val="bg2">
                <a:lumMod val="75000"/>
              </a:schemeClr>
            </a:solidFill>
            <a:latin typeface="Times New Roman" pitchFamily="18" charset="0"/>
            <a:cs typeface="Times New Roman" pitchFamily="18" charset="0"/>
          </a:endParaRPr>
        </a:p>
      </dgm:t>
    </dgm:pt>
    <dgm:pt modelId="{FF3097BE-EB71-4C4E-B481-C8DEB65A1982}" type="parTrans" cxnId="{1588181D-06A5-464B-B43F-C1E1A4B1C8E5}">
      <dgm:prSet/>
      <dgm:spPr/>
      <dgm:t>
        <a:bodyPr/>
        <a:lstStyle/>
        <a:p>
          <a:endParaRPr lang="ru-RU"/>
        </a:p>
      </dgm:t>
    </dgm:pt>
    <dgm:pt modelId="{AC509DD8-DAA9-4FC2-98E4-ED467ADF01BD}" type="sibTrans" cxnId="{1588181D-06A5-464B-B43F-C1E1A4B1C8E5}">
      <dgm:prSet/>
      <dgm:spPr/>
      <dgm:t>
        <a:bodyPr/>
        <a:lstStyle/>
        <a:p>
          <a:endParaRPr lang="ru-RU"/>
        </a:p>
      </dgm:t>
    </dgm:pt>
    <dgm:pt modelId="{864FF485-4353-41EF-856F-89E692467AD5}" type="pres">
      <dgm:prSet presAssocID="{815432B3-3CD3-4F6F-8D46-03F1DAFAB6A0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EA3D3B4E-C252-4693-AE10-B69C61B80019}" type="pres">
      <dgm:prSet presAssocID="{44548C9D-BEF3-4D73-A1F2-DF629232411F}" presName="node" presStyleLbl="node1" presStyleIdx="0" presStyleCnt="5" custScaleX="247637" custScaleY="78841" custRadScaleRad="102913" custRadScaleInc="60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D7F36DD-77A2-469A-913C-51B4D67B1831}" type="pres">
      <dgm:prSet presAssocID="{5E597A41-AE7C-4886-BC35-B03258CF4701}" presName="sibTrans" presStyleLbl="sibTrans2D1" presStyleIdx="0" presStyleCnt="5"/>
      <dgm:spPr/>
      <dgm:t>
        <a:bodyPr/>
        <a:lstStyle/>
        <a:p>
          <a:endParaRPr lang="ru-RU"/>
        </a:p>
      </dgm:t>
    </dgm:pt>
    <dgm:pt modelId="{8F3F87F8-8A87-4BAA-BF90-D7B0015C30AF}" type="pres">
      <dgm:prSet presAssocID="{5E597A41-AE7C-4886-BC35-B03258CF4701}" presName="connectorText" presStyleLbl="sibTrans2D1" presStyleIdx="0" presStyleCnt="5"/>
      <dgm:spPr/>
      <dgm:t>
        <a:bodyPr/>
        <a:lstStyle/>
        <a:p>
          <a:endParaRPr lang="ru-RU"/>
        </a:p>
      </dgm:t>
    </dgm:pt>
    <dgm:pt modelId="{FAB096C3-495B-42C2-BD52-1BE073FC05C2}" type="pres">
      <dgm:prSet presAssocID="{4B33797C-7FD5-47EE-B263-B8A260FDFEAC}" presName="node" presStyleLbl="node1" presStyleIdx="1" presStyleCnt="5" custScaleX="205719" custScaleY="88000" custRadScaleRad="91690" custRadScaleInc="1930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C2BD9F3-D717-4FDE-8B04-36A6C8457660}" type="pres">
      <dgm:prSet presAssocID="{ABF428E1-1A14-438A-976E-5DEA3CB8DC0D}" presName="sibTrans" presStyleLbl="sibTrans2D1" presStyleIdx="1" presStyleCnt="5"/>
      <dgm:spPr/>
      <dgm:t>
        <a:bodyPr/>
        <a:lstStyle/>
        <a:p>
          <a:endParaRPr lang="ru-RU"/>
        </a:p>
      </dgm:t>
    </dgm:pt>
    <dgm:pt modelId="{D47B6512-10C5-4C85-8421-8365DD2E09C1}" type="pres">
      <dgm:prSet presAssocID="{ABF428E1-1A14-438A-976E-5DEA3CB8DC0D}" presName="connectorText" presStyleLbl="sibTrans2D1" presStyleIdx="1" presStyleCnt="5"/>
      <dgm:spPr/>
      <dgm:t>
        <a:bodyPr/>
        <a:lstStyle/>
        <a:p>
          <a:endParaRPr lang="ru-RU"/>
        </a:p>
      </dgm:t>
    </dgm:pt>
    <dgm:pt modelId="{C6C30D03-96E4-43B9-9744-1598CDA82225}" type="pres">
      <dgm:prSet presAssocID="{CAA10A08-0837-41DA-A9CA-17E2A1CD0CEF}" presName="node" presStyleLbl="node1" presStyleIdx="2" presStyleCnt="5" custScaleX="210700" custScaleY="97787" custRadScaleRad="114368" custRadScaleInc="-4199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F8634DF-8AC8-410A-B6E2-3428F5B05F54}" type="pres">
      <dgm:prSet presAssocID="{3218AC8B-F185-4F52-A47C-251D154BCA85}" presName="sibTrans" presStyleLbl="sibTrans2D1" presStyleIdx="2" presStyleCnt="5"/>
      <dgm:spPr/>
      <dgm:t>
        <a:bodyPr/>
        <a:lstStyle/>
        <a:p>
          <a:endParaRPr lang="ru-RU"/>
        </a:p>
      </dgm:t>
    </dgm:pt>
    <dgm:pt modelId="{552B435F-C2C9-470C-8FC7-EB5F4909D18C}" type="pres">
      <dgm:prSet presAssocID="{3218AC8B-F185-4F52-A47C-251D154BCA85}" presName="connectorText" presStyleLbl="sibTrans2D1" presStyleIdx="2" presStyleCnt="5"/>
      <dgm:spPr/>
      <dgm:t>
        <a:bodyPr/>
        <a:lstStyle/>
        <a:p>
          <a:endParaRPr lang="ru-RU"/>
        </a:p>
      </dgm:t>
    </dgm:pt>
    <dgm:pt modelId="{435BA30F-ACC7-4A02-9691-193ED6B35510}" type="pres">
      <dgm:prSet presAssocID="{E0DAF646-048B-4F0D-9B9B-3B7946C2041F}" presName="node" presStyleLbl="node1" presStyleIdx="3" presStyleCnt="5" custScaleX="207117" custScaleY="93541" custRadScaleRad="120532" custRadScaleInc="4014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454FCE0-0212-4421-B453-4D06932A4218}" type="pres">
      <dgm:prSet presAssocID="{61044031-83F5-4F63-81AC-D8D875DF9D3C}" presName="sibTrans" presStyleLbl="sibTrans2D1" presStyleIdx="3" presStyleCnt="5"/>
      <dgm:spPr/>
      <dgm:t>
        <a:bodyPr/>
        <a:lstStyle/>
        <a:p>
          <a:endParaRPr lang="ru-RU"/>
        </a:p>
      </dgm:t>
    </dgm:pt>
    <dgm:pt modelId="{5D83E3E7-2D84-4F41-9D67-23228FB38151}" type="pres">
      <dgm:prSet presAssocID="{61044031-83F5-4F63-81AC-D8D875DF9D3C}" presName="connectorText" presStyleLbl="sibTrans2D1" presStyleIdx="3" presStyleCnt="5"/>
      <dgm:spPr/>
      <dgm:t>
        <a:bodyPr/>
        <a:lstStyle/>
        <a:p>
          <a:endParaRPr lang="ru-RU"/>
        </a:p>
      </dgm:t>
    </dgm:pt>
    <dgm:pt modelId="{8F5A5280-7EC0-4AA3-9CEE-E49CF5D46ED7}" type="pres">
      <dgm:prSet presAssocID="{FE97491A-167B-489F-9854-CB58AD66E5B2}" presName="node" presStyleLbl="node1" presStyleIdx="4" presStyleCnt="5" custScaleX="222557" custScaleY="84245" custRadScaleRad="89096" custRadScaleInc="-998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157A745-D70E-4874-83A0-DA54BF3C5797}" type="pres">
      <dgm:prSet presAssocID="{AC509DD8-DAA9-4FC2-98E4-ED467ADF01BD}" presName="sibTrans" presStyleLbl="sibTrans2D1" presStyleIdx="4" presStyleCnt="5"/>
      <dgm:spPr/>
      <dgm:t>
        <a:bodyPr/>
        <a:lstStyle/>
        <a:p>
          <a:endParaRPr lang="ru-RU"/>
        </a:p>
      </dgm:t>
    </dgm:pt>
    <dgm:pt modelId="{947C7B7B-33B2-4C74-832F-1540E2CB697D}" type="pres">
      <dgm:prSet presAssocID="{AC509DD8-DAA9-4FC2-98E4-ED467ADF01BD}" presName="connectorText" presStyleLbl="sibTrans2D1" presStyleIdx="4" presStyleCnt="5"/>
      <dgm:spPr/>
      <dgm:t>
        <a:bodyPr/>
        <a:lstStyle/>
        <a:p>
          <a:endParaRPr lang="ru-RU"/>
        </a:p>
      </dgm:t>
    </dgm:pt>
  </dgm:ptLst>
  <dgm:cxnLst>
    <dgm:cxn modelId="{3B6D1E75-9639-40E7-AE55-7363679DF366}" type="presOf" srcId="{3218AC8B-F185-4F52-A47C-251D154BCA85}" destId="{552B435F-C2C9-470C-8FC7-EB5F4909D18C}" srcOrd="1" destOrd="0" presId="urn:microsoft.com/office/officeart/2005/8/layout/cycle2"/>
    <dgm:cxn modelId="{380ACE94-E625-40B3-96E0-25D6295718CA}" type="presOf" srcId="{815432B3-3CD3-4F6F-8D46-03F1DAFAB6A0}" destId="{864FF485-4353-41EF-856F-89E692467AD5}" srcOrd="0" destOrd="0" presId="urn:microsoft.com/office/officeart/2005/8/layout/cycle2"/>
    <dgm:cxn modelId="{F19B54BB-12AB-48B5-AFF9-023DD10ADE50}" srcId="{815432B3-3CD3-4F6F-8D46-03F1DAFAB6A0}" destId="{CAA10A08-0837-41DA-A9CA-17E2A1CD0CEF}" srcOrd="2" destOrd="0" parTransId="{E018F490-1A49-4C75-B9F9-0D52875B99D7}" sibTransId="{3218AC8B-F185-4F52-A47C-251D154BCA85}"/>
    <dgm:cxn modelId="{8DEBDDD1-CEB0-486E-BC62-EE30A11D5FF3}" type="presOf" srcId="{5E597A41-AE7C-4886-BC35-B03258CF4701}" destId="{1D7F36DD-77A2-469A-913C-51B4D67B1831}" srcOrd="0" destOrd="0" presId="urn:microsoft.com/office/officeart/2005/8/layout/cycle2"/>
    <dgm:cxn modelId="{EC92269A-5482-4274-8028-D83721911AAB}" type="presOf" srcId="{CAA10A08-0837-41DA-A9CA-17E2A1CD0CEF}" destId="{C6C30D03-96E4-43B9-9744-1598CDA82225}" srcOrd="0" destOrd="0" presId="urn:microsoft.com/office/officeart/2005/8/layout/cycle2"/>
    <dgm:cxn modelId="{10ABE558-079F-4B06-99F7-3E0A4F6BDB2B}" type="presOf" srcId="{61044031-83F5-4F63-81AC-D8D875DF9D3C}" destId="{8454FCE0-0212-4421-B453-4D06932A4218}" srcOrd="0" destOrd="0" presId="urn:microsoft.com/office/officeart/2005/8/layout/cycle2"/>
    <dgm:cxn modelId="{0A0AC620-C965-467C-8CCE-E5F26854D04E}" type="presOf" srcId="{3218AC8B-F185-4F52-A47C-251D154BCA85}" destId="{6F8634DF-8AC8-410A-B6E2-3428F5B05F54}" srcOrd="0" destOrd="0" presId="urn:microsoft.com/office/officeart/2005/8/layout/cycle2"/>
    <dgm:cxn modelId="{8AF5A428-741E-42D1-8CCF-237474EFBA1D}" type="presOf" srcId="{AC509DD8-DAA9-4FC2-98E4-ED467ADF01BD}" destId="{B157A745-D70E-4874-83A0-DA54BF3C5797}" srcOrd="0" destOrd="0" presId="urn:microsoft.com/office/officeart/2005/8/layout/cycle2"/>
    <dgm:cxn modelId="{1588181D-06A5-464B-B43F-C1E1A4B1C8E5}" srcId="{815432B3-3CD3-4F6F-8D46-03F1DAFAB6A0}" destId="{FE97491A-167B-489F-9854-CB58AD66E5B2}" srcOrd="4" destOrd="0" parTransId="{FF3097BE-EB71-4C4E-B481-C8DEB65A1982}" sibTransId="{AC509DD8-DAA9-4FC2-98E4-ED467ADF01BD}"/>
    <dgm:cxn modelId="{27CD10DB-6E03-4A78-97A5-9AC457597B2C}" srcId="{815432B3-3CD3-4F6F-8D46-03F1DAFAB6A0}" destId="{44548C9D-BEF3-4D73-A1F2-DF629232411F}" srcOrd="0" destOrd="0" parTransId="{CEECAAEB-83AD-49A9-A1FD-6507E1EEA9F1}" sibTransId="{5E597A41-AE7C-4886-BC35-B03258CF4701}"/>
    <dgm:cxn modelId="{BF0DD3C3-A157-4DAC-97F4-C26A8B32B361}" type="presOf" srcId="{61044031-83F5-4F63-81AC-D8D875DF9D3C}" destId="{5D83E3E7-2D84-4F41-9D67-23228FB38151}" srcOrd="1" destOrd="0" presId="urn:microsoft.com/office/officeart/2005/8/layout/cycle2"/>
    <dgm:cxn modelId="{81BA4F85-1E2E-4BD6-8FF0-464BF7E32A19}" type="presOf" srcId="{ABF428E1-1A14-438A-976E-5DEA3CB8DC0D}" destId="{2C2BD9F3-D717-4FDE-8B04-36A6C8457660}" srcOrd="0" destOrd="0" presId="urn:microsoft.com/office/officeart/2005/8/layout/cycle2"/>
    <dgm:cxn modelId="{9785B980-DC78-4785-8EE9-8C8A5309BDB5}" srcId="{815432B3-3CD3-4F6F-8D46-03F1DAFAB6A0}" destId="{E0DAF646-048B-4F0D-9B9B-3B7946C2041F}" srcOrd="3" destOrd="0" parTransId="{4DD2B1C5-EFAA-49C6-8889-B76594B35CD7}" sibTransId="{61044031-83F5-4F63-81AC-D8D875DF9D3C}"/>
    <dgm:cxn modelId="{4204BA1C-7FDF-4BAC-AF77-888F74BDBC14}" type="presOf" srcId="{FE97491A-167B-489F-9854-CB58AD66E5B2}" destId="{8F5A5280-7EC0-4AA3-9CEE-E49CF5D46ED7}" srcOrd="0" destOrd="0" presId="urn:microsoft.com/office/officeart/2005/8/layout/cycle2"/>
    <dgm:cxn modelId="{D11C6D84-C836-4A5C-B69D-649D2D6BB490}" type="presOf" srcId="{5E597A41-AE7C-4886-BC35-B03258CF4701}" destId="{8F3F87F8-8A87-4BAA-BF90-D7B0015C30AF}" srcOrd="1" destOrd="0" presId="urn:microsoft.com/office/officeart/2005/8/layout/cycle2"/>
    <dgm:cxn modelId="{0C46D5DA-8698-495A-A21E-F869FEDCBBFB}" type="presOf" srcId="{AC509DD8-DAA9-4FC2-98E4-ED467ADF01BD}" destId="{947C7B7B-33B2-4C74-832F-1540E2CB697D}" srcOrd="1" destOrd="0" presId="urn:microsoft.com/office/officeart/2005/8/layout/cycle2"/>
    <dgm:cxn modelId="{5373DF13-4A29-45DB-B265-0BCAB2EE191A}" srcId="{815432B3-3CD3-4F6F-8D46-03F1DAFAB6A0}" destId="{4B33797C-7FD5-47EE-B263-B8A260FDFEAC}" srcOrd="1" destOrd="0" parTransId="{9B6C71FF-F69E-459A-B92B-0CC07D4696B3}" sibTransId="{ABF428E1-1A14-438A-976E-5DEA3CB8DC0D}"/>
    <dgm:cxn modelId="{1561BB37-8A16-4E92-94BF-21CD64B8D0E8}" type="presOf" srcId="{44548C9D-BEF3-4D73-A1F2-DF629232411F}" destId="{EA3D3B4E-C252-4693-AE10-B69C61B80019}" srcOrd="0" destOrd="0" presId="urn:microsoft.com/office/officeart/2005/8/layout/cycle2"/>
    <dgm:cxn modelId="{23F2299E-A770-4718-BDE5-F26D8B896FB8}" type="presOf" srcId="{4B33797C-7FD5-47EE-B263-B8A260FDFEAC}" destId="{FAB096C3-495B-42C2-BD52-1BE073FC05C2}" srcOrd="0" destOrd="0" presId="urn:microsoft.com/office/officeart/2005/8/layout/cycle2"/>
    <dgm:cxn modelId="{8662A03F-C277-4EBB-9E01-29F98E03A6A0}" type="presOf" srcId="{E0DAF646-048B-4F0D-9B9B-3B7946C2041F}" destId="{435BA30F-ACC7-4A02-9691-193ED6B35510}" srcOrd="0" destOrd="0" presId="urn:microsoft.com/office/officeart/2005/8/layout/cycle2"/>
    <dgm:cxn modelId="{98207C36-DEA8-4DD8-9FB4-D2FB65991919}" type="presOf" srcId="{ABF428E1-1A14-438A-976E-5DEA3CB8DC0D}" destId="{D47B6512-10C5-4C85-8421-8365DD2E09C1}" srcOrd="1" destOrd="0" presId="urn:microsoft.com/office/officeart/2005/8/layout/cycle2"/>
    <dgm:cxn modelId="{8381FB3F-BC23-4BDB-BA7E-3E4D9F47F6FE}" type="presParOf" srcId="{864FF485-4353-41EF-856F-89E692467AD5}" destId="{EA3D3B4E-C252-4693-AE10-B69C61B80019}" srcOrd="0" destOrd="0" presId="urn:microsoft.com/office/officeart/2005/8/layout/cycle2"/>
    <dgm:cxn modelId="{33F71D8D-9977-4E43-AF89-FDDE23F5EA53}" type="presParOf" srcId="{864FF485-4353-41EF-856F-89E692467AD5}" destId="{1D7F36DD-77A2-469A-913C-51B4D67B1831}" srcOrd="1" destOrd="0" presId="urn:microsoft.com/office/officeart/2005/8/layout/cycle2"/>
    <dgm:cxn modelId="{A2C87336-4DF0-489D-AAD3-08803ADD3C68}" type="presParOf" srcId="{1D7F36DD-77A2-469A-913C-51B4D67B1831}" destId="{8F3F87F8-8A87-4BAA-BF90-D7B0015C30AF}" srcOrd="0" destOrd="0" presId="urn:microsoft.com/office/officeart/2005/8/layout/cycle2"/>
    <dgm:cxn modelId="{62ECB4D1-B2B4-4824-801F-C4A78E9F85B6}" type="presParOf" srcId="{864FF485-4353-41EF-856F-89E692467AD5}" destId="{FAB096C3-495B-42C2-BD52-1BE073FC05C2}" srcOrd="2" destOrd="0" presId="urn:microsoft.com/office/officeart/2005/8/layout/cycle2"/>
    <dgm:cxn modelId="{CC82A7EB-A82D-4C00-A7AB-DDCF833C76C4}" type="presParOf" srcId="{864FF485-4353-41EF-856F-89E692467AD5}" destId="{2C2BD9F3-D717-4FDE-8B04-36A6C8457660}" srcOrd="3" destOrd="0" presId="urn:microsoft.com/office/officeart/2005/8/layout/cycle2"/>
    <dgm:cxn modelId="{352FB9D9-A601-4A0C-9686-3C133D84B13C}" type="presParOf" srcId="{2C2BD9F3-D717-4FDE-8B04-36A6C8457660}" destId="{D47B6512-10C5-4C85-8421-8365DD2E09C1}" srcOrd="0" destOrd="0" presId="urn:microsoft.com/office/officeart/2005/8/layout/cycle2"/>
    <dgm:cxn modelId="{D869B547-B163-44C3-ADF8-6FA2E37EE1B6}" type="presParOf" srcId="{864FF485-4353-41EF-856F-89E692467AD5}" destId="{C6C30D03-96E4-43B9-9744-1598CDA82225}" srcOrd="4" destOrd="0" presId="urn:microsoft.com/office/officeart/2005/8/layout/cycle2"/>
    <dgm:cxn modelId="{8A6F4773-7692-4979-B133-36BA8385EED0}" type="presParOf" srcId="{864FF485-4353-41EF-856F-89E692467AD5}" destId="{6F8634DF-8AC8-410A-B6E2-3428F5B05F54}" srcOrd="5" destOrd="0" presId="urn:microsoft.com/office/officeart/2005/8/layout/cycle2"/>
    <dgm:cxn modelId="{88B00774-5FFD-403D-93E4-7A6D901D9FE0}" type="presParOf" srcId="{6F8634DF-8AC8-410A-B6E2-3428F5B05F54}" destId="{552B435F-C2C9-470C-8FC7-EB5F4909D18C}" srcOrd="0" destOrd="0" presId="urn:microsoft.com/office/officeart/2005/8/layout/cycle2"/>
    <dgm:cxn modelId="{54B01AF7-F18C-4FDF-80D7-5B9C58985720}" type="presParOf" srcId="{864FF485-4353-41EF-856F-89E692467AD5}" destId="{435BA30F-ACC7-4A02-9691-193ED6B35510}" srcOrd="6" destOrd="0" presId="urn:microsoft.com/office/officeart/2005/8/layout/cycle2"/>
    <dgm:cxn modelId="{0ED5A3B9-C8E6-49AF-A7D6-326C6630F2E9}" type="presParOf" srcId="{864FF485-4353-41EF-856F-89E692467AD5}" destId="{8454FCE0-0212-4421-B453-4D06932A4218}" srcOrd="7" destOrd="0" presId="urn:microsoft.com/office/officeart/2005/8/layout/cycle2"/>
    <dgm:cxn modelId="{39D78CD2-CDD2-44E7-ABE5-31779180672C}" type="presParOf" srcId="{8454FCE0-0212-4421-B453-4D06932A4218}" destId="{5D83E3E7-2D84-4F41-9D67-23228FB38151}" srcOrd="0" destOrd="0" presId="urn:microsoft.com/office/officeart/2005/8/layout/cycle2"/>
    <dgm:cxn modelId="{32E38FCE-FCE9-4922-BD80-EFC0A5A550AE}" type="presParOf" srcId="{864FF485-4353-41EF-856F-89E692467AD5}" destId="{8F5A5280-7EC0-4AA3-9CEE-E49CF5D46ED7}" srcOrd="8" destOrd="0" presId="urn:microsoft.com/office/officeart/2005/8/layout/cycle2"/>
    <dgm:cxn modelId="{5D1B9AC8-246F-49DB-BDB5-8BEDBBAF7CDE}" type="presParOf" srcId="{864FF485-4353-41EF-856F-89E692467AD5}" destId="{B157A745-D70E-4874-83A0-DA54BF3C5797}" srcOrd="9" destOrd="0" presId="urn:microsoft.com/office/officeart/2005/8/layout/cycle2"/>
    <dgm:cxn modelId="{650D0BE9-A436-4C65-BA53-E0FFFDC3B35A}" type="presParOf" srcId="{B157A745-D70E-4874-83A0-DA54BF3C5797}" destId="{947C7B7B-33B2-4C74-832F-1540E2CB697D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FB275AC3-91B5-4F8B-9118-7BAF4981B005}" type="doc">
      <dgm:prSet loTypeId="urn:microsoft.com/office/officeart/2005/8/layout/radial4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96157DD4-8259-4B29-AF41-330FB4F680F8}">
      <dgm:prSet phldrT="[Текст]">
        <dgm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dgm:style>
      </dgm:prSet>
      <dgm:spPr>
        <a:effectLst>
          <a:innerShdw blurRad="63500" dist="50800">
            <a:prstClr val="black">
              <a:alpha val="50000"/>
            </a:prstClr>
          </a:innerShdw>
        </a:effectLst>
      </dgm:spPr>
      <dgm:t>
        <a:bodyPr/>
        <a:lstStyle/>
        <a:p>
          <a:r>
            <a:rPr lang="ru-RU" b="1" dirty="0" smtClean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Портрет</a:t>
          </a:r>
          <a:r>
            <a:rPr lang="ru-RU" b="1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b="1" dirty="0" smtClean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жизни</a:t>
          </a:r>
          <a:endParaRPr lang="ru-RU" b="1" dirty="0">
            <a:solidFill>
              <a:schemeClr val="accent5">
                <a:lumMod val="50000"/>
              </a:schemeClr>
            </a:solidFill>
          </a:endParaRPr>
        </a:p>
      </dgm:t>
    </dgm:pt>
    <dgm:pt modelId="{7FEFC30C-CFE5-4EB3-820D-701A688A6B96}" type="parTrans" cxnId="{24BCCD21-DD78-4145-B770-BEB2807318E7}">
      <dgm:prSet/>
      <dgm:spPr/>
      <dgm:t>
        <a:bodyPr/>
        <a:lstStyle/>
        <a:p>
          <a:endParaRPr lang="ru-RU"/>
        </a:p>
      </dgm:t>
    </dgm:pt>
    <dgm:pt modelId="{B99625B4-D3FF-4809-A941-49E74C7FBEF4}" type="sibTrans" cxnId="{24BCCD21-DD78-4145-B770-BEB2807318E7}">
      <dgm:prSet/>
      <dgm:spPr/>
      <dgm:t>
        <a:bodyPr/>
        <a:lstStyle/>
        <a:p>
          <a:endParaRPr lang="ru-RU"/>
        </a:p>
      </dgm:t>
    </dgm:pt>
    <dgm:pt modelId="{20D57BF5-3CD9-4210-9807-E83BB7A06452}">
      <dgm:prSet phldrT="[Текст]" custT="1">
        <dgm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dgm:style>
      </dgm:prSet>
      <dgm:spPr>
        <a:effectLst>
          <a:innerShdw blurRad="63500" dist="50800">
            <a:prstClr val="black">
              <a:alpha val="50000"/>
            </a:prstClr>
          </a:innerShdw>
        </a:effectLst>
      </dgm:spPr>
      <dgm:t>
        <a:bodyPr/>
        <a:lstStyle/>
        <a:p>
          <a:r>
            <a:rPr lang="ru-RU" sz="3600" b="1" dirty="0" smtClean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Портрет</a:t>
          </a:r>
        </a:p>
        <a:p>
          <a:r>
            <a:rPr lang="ru-RU" sz="4000" b="1" dirty="0" smtClean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бабушки</a:t>
          </a:r>
          <a:endParaRPr lang="ru-RU" sz="4000" b="1" dirty="0">
            <a:solidFill>
              <a:schemeClr val="accent5">
                <a:lumMod val="50000"/>
              </a:schemeClr>
            </a:solidFill>
            <a:latin typeface="Times New Roman" pitchFamily="18" charset="0"/>
            <a:cs typeface="Times New Roman" pitchFamily="18" charset="0"/>
          </a:endParaRPr>
        </a:p>
      </dgm:t>
    </dgm:pt>
    <dgm:pt modelId="{A6EB9044-6EDA-45A1-9A6E-66ED9EF3BCA9}" type="parTrans" cxnId="{30D33129-2EB9-4FBD-B57B-BD34432CB6F0}">
      <dgm:prSet/>
      <dgm:spPr/>
      <dgm:t>
        <a:bodyPr/>
        <a:lstStyle/>
        <a:p>
          <a:endParaRPr lang="ru-RU"/>
        </a:p>
      </dgm:t>
    </dgm:pt>
    <dgm:pt modelId="{1180DCA1-2D13-47FE-8C32-359ABB5CD30C}" type="sibTrans" cxnId="{30D33129-2EB9-4FBD-B57B-BD34432CB6F0}">
      <dgm:prSet/>
      <dgm:spPr/>
      <dgm:t>
        <a:bodyPr/>
        <a:lstStyle/>
        <a:p>
          <a:endParaRPr lang="ru-RU"/>
        </a:p>
      </dgm:t>
    </dgm:pt>
    <dgm:pt modelId="{946FC0F7-B646-4C3D-B828-3E9876B3B4D5}">
      <dgm:prSet phldrT="[Текст]">
        <dgm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dgm:style>
      </dgm:prSet>
      <dgm:spPr>
        <a:effectLst>
          <a:innerShdw blurRad="63500" dist="50800">
            <a:prstClr val="black">
              <a:alpha val="50000"/>
            </a:prstClr>
          </a:innerShdw>
        </a:effectLst>
      </dgm:spPr>
      <dgm:t>
        <a:bodyPr/>
        <a:lstStyle/>
        <a:p>
          <a:r>
            <a:rPr lang="ru-RU" b="1" dirty="0" smtClean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Портрет внука</a:t>
          </a:r>
          <a:endParaRPr lang="ru-RU" b="1" dirty="0">
            <a:solidFill>
              <a:schemeClr val="accent5">
                <a:lumMod val="50000"/>
              </a:schemeClr>
            </a:solidFill>
          </a:endParaRPr>
        </a:p>
      </dgm:t>
    </dgm:pt>
    <dgm:pt modelId="{5FFC993C-3FF2-4730-A69A-AC9DAF21842C}" type="parTrans" cxnId="{C31BF0B4-6DA8-4803-A63D-8E691CC7031F}">
      <dgm:prSet/>
      <dgm:spPr/>
      <dgm:t>
        <a:bodyPr/>
        <a:lstStyle/>
        <a:p>
          <a:endParaRPr lang="ru-RU"/>
        </a:p>
      </dgm:t>
    </dgm:pt>
    <dgm:pt modelId="{E453D9AD-912B-43B3-8A71-85943E9205DF}" type="sibTrans" cxnId="{C31BF0B4-6DA8-4803-A63D-8E691CC7031F}">
      <dgm:prSet/>
      <dgm:spPr/>
      <dgm:t>
        <a:bodyPr/>
        <a:lstStyle/>
        <a:p>
          <a:endParaRPr lang="ru-RU"/>
        </a:p>
      </dgm:t>
    </dgm:pt>
    <dgm:pt modelId="{85155697-7242-45F7-BB80-712402462946}">
      <dgm:prSet phldrT="[Текст]">
        <dgm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dgm:style>
      </dgm:prSet>
      <dgm:spPr>
        <a:effectLst>
          <a:innerShdw blurRad="63500" dist="50800">
            <a:prstClr val="black">
              <a:alpha val="50000"/>
            </a:prstClr>
          </a:innerShdw>
        </a:effectLst>
      </dgm:spPr>
      <dgm:t>
        <a:bodyPr/>
        <a:lstStyle/>
        <a:p>
          <a:r>
            <a:rPr lang="ru-RU" b="1" dirty="0" smtClean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Портрет королевы</a:t>
          </a:r>
          <a:endParaRPr lang="ru-RU" b="1" dirty="0">
            <a:solidFill>
              <a:schemeClr val="accent5">
                <a:lumMod val="50000"/>
              </a:schemeClr>
            </a:solidFill>
          </a:endParaRPr>
        </a:p>
      </dgm:t>
    </dgm:pt>
    <dgm:pt modelId="{12FCAA93-AE1B-492D-882D-834EA89623E7}" type="parTrans" cxnId="{473F8293-92AC-4D5C-B9C6-CBF05C705C84}">
      <dgm:prSet/>
      <dgm:spPr/>
      <dgm:t>
        <a:bodyPr/>
        <a:lstStyle/>
        <a:p>
          <a:endParaRPr lang="ru-RU"/>
        </a:p>
      </dgm:t>
    </dgm:pt>
    <dgm:pt modelId="{34A837DB-A5A4-4C8F-996A-FEA7F0787645}" type="sibTrans" cxnId="{473F8293-92AC-4D5C-B9C6-CBF05C705C84}">
      <dgm:prSet/>
      <dgm:spPr/>
      <dgm:t>
        <a:bodyPr/>
        <a:lstStyle/>
        <a:p>
          <a:endParaRPr lang="ru-RU"/>
        </a:p>
      </dgm:t>
    </dgm:pt>
    <dgm:pt modelId="{631DB261-14F2-4C3A-9890-D5310B7A2AC6}" type="pres">
      <dgm:prSet presAssocID="{FB275AC3-91B5-4F8B-9118-7BAF4981B005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F09153A8-DA3A-412B-B291-3BEDA6BBF1B6}" type="pres">
      <dgm:prSet presAssocID="{96157DD4-8259-4B29-AF41-330FB4F680F8}" presName="centerShape" presStyleLbl="node0" presStyleIdx="0" presStyleCnt="1" custLinFactNeighborX="976" custLinFactNeighborY="-3026"/>
      <dgm:spPr/>
      <dgm:t>
        <a:bodyPr/>
        <a:lstStyle/>
        <a:p>
          <a:endParaRPr lang="ru-RU"/>
        </a:p>
      </dgm:t>
    </dgm:pt>
    <dgm:pt modelId="{A1790123-2D9D-4918-A271-0E4B4BFFDA79}" type="pres">
      <dgm:prSet presAssocID="{A6EB9044-6EDA-45A1-9A6E-66ED9EF3BCA9}" presName="parTrans" presStyleLbl="bgSibTrans2D1" presStyleIdx="0" presStyleCnt="3"/>
      <dgm:spPr/>
      <dgm:t>
        <a:bodyPr/>
        <a:lstStyle/>
        <a:p>
          <a:endParaRPr lang="ru-RU"/>
        </a:p>
      </dgm:t>
    </dgm:pt>
    <dgm:pt modelId="{AB7609AD-F7AC-4179-92B0-00B92228906A}" type="pres">
      <dgm:prSet presAssocID="{20D57BF5-3CD9-4210-9807-E83BB7A06452}" presName="node" presStyleLbl="node1" presStyleIdx="0" presStyleCnt="3" custScaleX="114788" custRadScaleRad="108616" custRadScaleInc="-494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B3FB272-C423-4643-B322-92DAD4370DDD}" type="pres">
      <dgm:prSet presAssocID="{5FFC993C-3FF2-4730-A69A-AC9DAF21842C}" presName="parTrans" presStyleLbl="bgSibTrans2D1" presStyleIdx="1" presStyleCnt="3"/>
      <dgm:spPr/>
      <dgm:t>
        <a:bodyPr/>
        <a:lstStyle/>
        <a:p>
          <a:endParaRPr lang="ru-RU"/>
        </a:p>
      </dgm:t>
    </dgm:pt>
    <dgm:pt modelId="{BEACDAD2-9AA5-46F8-AEF4-6A6AB066BFFD}" type="pres">
      <dgm:prSet presAssocID="{946FC0F7-B646-4C3D-B828-3E9876B3B4D5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9EF9C00-CB15-41A7-812D-8FFD9C43B0D5}" type="pres">
      <dgm:prSet presAssocID="{12FCAA93-AE1B-492D-882D-834EA89623E7}" presName="parTrans" presStyleLbl="bgSibTrans2D1" presStyleIdx="2" presStyleCnt="3"/>
      <dgm:spPr/>
      <dgm:t>
        <a:bodyPr/>
        <a:lstStyle/>
        <a:p>
          <a:endParaRPr lang="ru-RU"/>
        </a:p>
      </dgm:t>
    </dgm:pt>
    <dgm:pt modelId="{D4F0FB9F-A161-48A0-9197-9A8DA803523D}" type="pres">
      <dgm:prSet presAssocID="{85155697-7242-45F7-BB80-712402462946}" presName="node" presStyleLbl="node1" presStyleIdx="2" presStyleCnt="3" custRadScaleRad="104495" custRadScaleInc="256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5BE5CC16-24F5-429C-8226-4775193804E6}" type="presOf" srcId="{12FCAA93-AE1B-492D-882D-834EA89623E7}" destId="{69EF9C00-CB15-41A7-812D-8FFD9C43B0D5}" srcOrd="0" destOrd="0" presId="urn:microsoft.com/office/officeart/2005/8/layout/radial4"/>
    <dgm:cxn modelId="{24BCCD21-DD78-4145-B770-BEB2807318E7}" srcId="{FB275AC3-91B5-4F8B-9118-7BAF4981B005}" destId="{96157DD4-8259-4B29-AF41-330FB4F680F8}" srcOrd="0" destOrd="0" parTransId="{7FEFC30C-CFE5-4EB3-820D-701A688A6B96}" sibTransId="{B99625B4-D3FF-4809-A941-49E74C7FBEF4}"/>
    <dgm:cxn modelId="{30D33129-2EB9-4FBD-B57B-BD34432CB6F0}" srcId="{96157DD4-8259-4B29-AF41-330FB4F680F8}" destId="{20D57BF5-3CD9-4210-9807-E83BB7A06452}" srcOrd="0" destOrd="0" parTransId="{A6EB9044-6EDA-45A1-9A6E-66ED9EF3BCA9}" sibTransId="{1180DCA1-2D13-47FE-8C32-359ABB5CD30C}"/>
    <dgm:cxn modelId="{473F8293-92AC-4D5C-B9C6-CBF05C705C84}" srcId="{96157DD4-8259-4B29-AF41-330FB4F680F8}" destId="{85155697-7242-45F7-BB80-712402462946}" srcOrd="2" destOrd="0" parTransId="{12FCAA93-AE1B-492D-882D-834EA89623E7}" sibTransId="{34A837DB-A5A4-4C8F-996A-FEA7F0787645}"/>
    <dgm:cxn modelId="{C2F1C60D-7DEE-4F9E-ACCF-D36BB93E707A}" type="presOf" srcId="{5FFC993C-3FF2-4730-A69A-AC9DAF21842C}" destId="{5B3FB272-C423-4643-B322-92DAD4370DDD}" srcOrd="0" destOrd="0" presId="urn:microsoft.com/office/officeart/2005/8/layout/radial4"/>
    <dgm:cxn modelId="{38153413-61E7-476C-915C-DD3D4807341A}" type="presOf" srcId="{96157DD4-8259-4B29-AF41-330FB4F680F8}" destId="{F09153A8-DA3A-412B-B291-3BEDA6BBF1B6}" srcOrd="0" destOrd="0" presId="urn:microsoft.com/office/officeart/2005/8/layout/radial4"/>
    <dgm:cxn modelId="{4CE26DF6-15A3-4B9E-9215-2A28FBAF6E53}" type="presOf" srcId="{FB275AC3-91B5-4F8B-9118-7BAF4981B005}" destId="{631DB261-14F2-4C3A-9890-D5310B7A2AC6}" srcOrd="0" destOrd="0" presId="urn:microsoft.com/office/officeart/2005/8/layout/radial4"/>
    <dgm:cxn modelId="{C31BF0B4-6DA8-4803-A63D-8E691CC7031F}" srcId="{96157DD4-8259-4B29-AF41-330FB4F680F8}" destId="{946FC0F7-B646-4C3D-B828-3E9876B3B4D5}" srcOrd="1" destOrd="0" parTransId="{5FFC993C-3FF2-4730-A69A-AC9DAF21842C}" sibTransId="{E453D9AD-912B-43B3-8A71-85943E9205DF}"/>
    <dgm:cxn modelId="{E33B47E2-8106-432F-82A9-F1A565FE4EE6}" type="presOf" srcId="{946FC0F7-B646-4C3D-B828-3E9876B3B4D5}" destId="{BEACDAD2-9AA5-46F8-AEF4-6A6AB066BFFD}" srcOrd="0" destOrd="0" presId="urn:microsoft.com/office/officeart/2005/8/layout/radial4"/>
    <dgm:cxn modelId="{BAC55A7E-2845-4793-BA07-47CC739B0F49}" type="presOf" srcId="{A6EB9044-6EDA-45A1-9A6E-66ED9EF3BCA9}" destId="{A1790123-2D9D-4918-A271-0E4B4BFFDA79}" srcOrd="0" destOrd="0" presId="urn:microsoft.com/office/officeart/2005/8/layout/radial4"/>
    <dgm:cxn modelId="{31CA879A-FA09-4A56-ACAA-9A8E2BBE732E}" type="presOf" srcId="{20D57BF5-3CD9-4210-9807-E83BB7A06452}" destId="{AB7609AD-F7AC-4179-92B0-00B92228906A}" srcOrd="0" destOrd="0" presId="urn:microsoft.com/office/officeart/2005/8/layout/radial4"/>
    <dgm:cxn modelId="{C7A17D2F-6FB6-417B-8626-3967D0BB96B0}" type="presOf" srcId="{85155697-7242-45F7-BB80-712402462946}" destId="{D4F0FB9F-A161-48A0-9197-9A8DA803523D}" srcOrd="0" destOrd="0" presId="urn:microsoft.com/office/officeart/2005/8/layout/radial4"/>
    <dgm:cxn modelId="{0C455B2F-9AB6-444D-B46A-346A93EE0F1F}" type="presParOf" srcId="{631DB261-14F2-4C3A-9890-D5310B7A2AC6}" destId="{F09153A8-DA3A-412B-B291-3BEDA6BBF1B6}" srcOrd="0" destOrd="0" presId="urn:microsoft.com/office/officeart/2005/8/layout/radial4"/>
    <dgm:cxn modelId="{EFE8D053-D533-4CE2-A7BC-E6DB4CBD9A0E}" type="presParOf" srcId="{631DB261-14F2-4C3A-9890-D5310B7A2AC6}" destId="{A1790123-2D9D-4918-A271-0E4B4BFFDA79}" srcOrd="1" destOrd="0" presId="urn:microsoft.com/office/officeart/2005/8/layout/radial4"/>
    <dgm:cxn modelId="{865F9788-B454-40E4-95AA-A5A3055F5B77}" type="presParOf" srcId="{631DB261-14F2-4C3A-9890-D5310B7A2AC6}" destId="{AB7609AD-F7AC-4179-92B0-00B92228906A}" srcOrd="2" destOrd="0" presId="urn:microsoft.com/office/officeart/2005/8/layout/radial4"/>
    <dgm:cxn modelId="{7F44FF70-31AC-4824-87B9-6D19CE1F8F45}" type="presParOf" srcId="{631DB261-14F2-4C3A-9890-D5310B7A2AC6}" destId="{5B3FB272-C423-4643-B322-92DAD4370DDD}" srcOrd="3" destOrd="0" presId="urn:microsoft.com/office/officeart/2005/8/layout/radial4"/>
    <dgm:cxn modelId="{1A83EF49-6BC5-4659-8C44-0918C31A735D}" type="presParOf" srcId="{631DB261-14F2-4C3A-9890-D5310B7A2AC6}" destId="{BEACDAD2-9AA5-46F8-AEF4-6A6AB066BFFD}" srcOrd="4" destOrd="0" presId="urn:microsoft.com/office/officeart/2005/8/layout/radial4"/>
    <dgm:cxn modelId="{E426AF79-61A0-472C-B1FC-6719E1B3F730}" type="presParOf" srcId="{631DB261-14F2-4C3A-9890-D5310B7A2AC6}" destId="{69EF9C00-CB15-41A7-812D-8FFD9C43B0D5}" srcOrd="5" destOrd="0" presId="urn:microsoft.com/office/officeart/2005/8/layout/radial4"/>
    <dgm:cxn modelId="{5FEE58F1-9794-4CC8-87C8-BA8FD9ED5883}" type="presParOf" srcId="{631DB261-14F2-4C3A-9890-D5310B7A2AC6}" destId="{D4F0FB9F-A161-48A0-9197-9A8DA803523D}" srcOrd="6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2479B94C-90C1-4C18-A7E9-96216D5430D7}">
      <dsp:nvSpPr>
        <dsp:cNvPr id="0" name=""/>
        <dsp:cNvSpPr/>
      </dsp:nvSpPr>
      <dsp:spPr>
        <a:xfrm>
          <a:off x="2269645" y="1588546"/>
          <a:ext cx="1347419" cy="1347419"/>
        </a:xfrm>
        <a:prstGeom prst="ellipse">
          <a:avLst/>
        </a:prstGeom>
        <a:gradFill rotWithShape="1">
          <a:gsLst>
            <a:gs pos="0">
              <a:schemeClr val="accent5">
                <a:tint val="48000"/>
                <a:satMod val="138000"/>
              </a:schemeClr>
            </a:gs>
            <a:gs pos="25000">
              <a:schemeClr val="accent5">
                <a:tint val="85000"/>
              </a:schemeClr>
            </a:gs>
            <a:gs pos="40000">
              <a:schemeClr val="accent5">
                <a:tint val="92000"/>
              </a:schemeClr>
            </a:gs>
            <a:gs pos="50000">
              <a:schemeClr val="accent5">
                <a:tint val="93000"/>
              </a:schemeClr>
            </a:gs>
            <a:gs pos="60000">
              <a:schemeClr val="accent5">
                <a:tint val="92000"/>
              </a:schemeClr>
            </a:gs>
            <a:gs pos="75000">
              <a:schemeClr val="accent5">
                <a:tint val="83000"/>
                <a:satMod val="108000"/>
              </a:schemeClr>
            </a:gs>
            <a:gs pos="100000">
              <a:schemeClr val="accent5">
                <a:tint val="48000"/>
                <a:satMod val="150000"/>
              </a:schemeClr>
            </a:gs>
          </a:gsLst>
          <a:lin ang="5400000" scaled="0"/>
        </a:gradFill>
        <a:ln w="12000" cap="flat" cmpd="sng" algn="ctr">
          <a:solidFill>
            <a:schemeClr val="accent5"/>
          </a:solidFill>
          <a:prstDash val="solid"/>
        </a:ln>
        <a:effectLst>
          <a:innerShdw blurRad="63500" dist="50800">
            <a:prstClr val="black">
              <a:alpha val="50000"/>
            </a:prstClr>
          </a:innerShdw>
        </a:effectLst>
        <a:scene3d>
          <a:camera prst="orthographicFront" fov="0">
            <a:rot lat="0" lon="0" rev="0"/>
          </a:camera>
          <a:lightRig rig="brightRoom" dir="tl">
            <a:rot lat="0" lon="0" rev="8700000"/>
          </a:lightRig>
        </a:scene3d>
        <a:sp3d>
          <a:bevelT w="0" h="0"/>
          <a:contourClr>
            <a:schemeClr val="accent5">
              <a:tint val="70000"/>
            </a:schemeClr>
          </a:contourClr>
        </a:sp3d>
      </dsp:spPr>
      <dsp:style>
        <a:lnRef idx="1">
          <a:schemeClr val="accent5"/>
        </a:lnRef>
        <a:fillRef idx="3">
          <a:schemeClr val="accent5"/>
        </a:fillRef>
        <a:effectRef idx="2">
          <a:schemeClr val="accent5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4267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9600" kern="1200" dirty="0" smtClean="0"/>
            <a:t>?</a:t>
          </a:r>
          <a:endParaRPr lang="ru-RU" sz="9600" kern="1200" dirty="0"/>
        </a:p>
      </dsp:txBody>
      <dsp:txXfrm>
        <a:off x="2269645" y="1588546"/>
        <a:ext cx="1347419" cy="1347419"/>
      </dsp:txXfrm>
    </dsp:sp>
    <dsp:sp modelId="{3EF54FF9-61A7-4F37-A7AC-0D068DD0E886}">
      <dsp:nvSpPr>
        <dsp:cNvPr id="0" name=""/>
        <dsp:cNvSpPr/>
      </dsp:nvSpPr>
      <dsp:spPr>
        <a:xfrm rot="12897509">
          <a:off x="1426575" y="1361998"/>
          <a:ext cx="1007463" cy="384014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789681E-7F12-44C4-B6EB-13D8E9768E9E}">
      <dsp:nvSpPr>
        <dsp:cNvPr id="0" name=""/>
        <dsp:cNvSpPr/>
      </dsp:nvSpPr>
      <dsp:spPr>
        <a:xfrm>
          <a:off x="877441" y="753357"/>
          <a:ext cx="1280048" cy="1024038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5">
                <a:tint val="48000"/>
                <a:satMod val="138000"/>
              </a:schemeClr>
            </a:gs>
            <a:gs pos="25000">
              <a:schemeClr val="accent5">
                <a:tint val="85000"/>
              </a:schemeClr>
            </a:gs>
            <a:gs pos="40000">
              <a:schemeClr val="accent5">
                <a:tint val="92000"/>
              </a:schemeClr>
            </a:gs>
            <a:gs pos="50000">
              <a:schemeClr val="accent5">
                <a:tint val="93000"/>
              </a:schemeClr>
            </a:gs>
            <a:gs pos="60000">
              <a:schemeClr val="accent5">
                <a:tint val="92000"/>
              </a:schemeClr>
            </a:gs>
            <a:gs pos="75000">
              <a:schemeClr val="accent5">
                <a:tint val="83000"/>
                <a:satMod val="108000"/>
              </a:schemeClr>
            </a:gs>
            <a:gs pos="100000">
              <a:schemeClr val="accent5">
                <a:tint val="48000"/>
                <a:satMod val="150000"/>
              </a:schemeClr>
            </a:gs>
          </a:gsLst>
          <a:lin ang="5400000" scaled="0"/>
        </a:gradFill>
        <a:ln w="12000" cap="flat" cmpd="sng" algn="ctr">
          <a:solidFill>
            <a:schemeClr val="accent5"/>
          </a:solidFill>
          <a:prstDash val="solid"/>
        </a:ln>
        <a:effectLst>
          <a:innerShdw blurRad="63500" dist="50800">
            <a:prstClr val="black">
              <a:alpha val="50000"/>
            </a:prstClr>
          </a:innerShdw>
        </a:effectLst>
        <a:scene3d>
          <a:camera prst="orthographicFront" fov="0">
            <a:rot lat="0" lon="0" rev="0"/>
          </a:camera>
          <a:lightRig rig="brightRoom" dir="tl">
            <a:rot lat="0" lon="0" rev="8700000"/>
          </a:lightRig>
        </a:scene3d>
        <a:sp3d>
          <a:bevelT w="0" h="0"/>
          <a:contourClr>
            <a:schemeClr val="accent5">
              <a:tint val="70000"/>
            </a:schemeClr>
          </a:contourClr>
        </a:sp3d>
      </dsp:spPr>
      <dsp:style>
        <a:lnRef idx="1">
          <a:schemeClr val="accent5"/>
        </a:lnRef>
        <a:fillRef idx="3">
          <a:schemeClr val="accent5"/>
        </a:fillRef>
        <a:effectRef idx="2">
          <a:schemeClr val="accent5"/>
        </a:effectRef>
        <a:fontRef idx="minor">
          <a:schemeClr val="lt1"/>
        </a:fontRef>
      </dsp:style>
      <dsp:txBody>
        <a:bodyPr spcFirstLastPara="0" vert="horz" wrap="square" lIns="182880" tIns="182880" rIns="182880" bIns="182880" numCol="1" spcCol="1270" anchor="ctr" anchorCtr="0">
          <a:noAutofit/>
        </a:bodyPr>
        <a:lstStyle/>
        <a:p>
          <a:pPr lvl="0" algn="ctr" defTabSz="4267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9600" kern="1200" dirty="0" smtClean="0">
              <a:latin typeface="Times New Roman" pitchFamily="18" charset="0"/>
              <a:cs typeface="Times New Roman" pitchFamily="18" charset="0"/>
            </a:rPr>
            <a:t>?</a:t>
          </a:r>
          <a:endParaRPr lang="ru-RU" sz="96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877441" y="753357"/>
        <a:ext cx="1280048" cy="1024038"/>
      </dsp:txXfrm>
    </dsp:sp>
    <dsp:sp modelId="{18787639-324C-4A0F-A33E-F43682B107BD}">
      <dsp:nvSpPr>
        <dsp:cNvPr id="0" name=""/>
        <dsp:cNvSpPr/>
      </dsp:nvSpPr>
      <dsp:spPr>
        <a:xfrm rot="16240867">
          <a:off x="2449517" y="828828"/>
          <a:ext cx="1017193" cy="384014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7096936-6811-46AD-A111-3BF6E1BE93EE}">
      <dsp:nvSpPr>
        <dsp:cNvPr id="0" name=""/>
        <dsp:cNvSpPr/>
      </dsp:nvSpPr>
      <dsp:spPr>
        <a:xfrm>
          <a:off x="2324135" y="255"/>
          <a:ext cx="1280048" cy="1024038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5">
                <a:tint val="48000"/>
                <a:satMod val="138000"/>
              </a:schemeClr>
            </a:gs>
            <a:gs pos="25000">
              <a:schemeClr val="accent5">
                <a:tint val="85000"/>
              </a:schemeClr>
            </a:gs>
            <a:gs pos="40000">
              <a:schemeClr val="accent5">
                <a:tint val="92000"/>
              </a:schemeClr>
            </a:gs>
            <a:gs pos="50000">
              <a:schemeClr val="accent5">
                <a:tint val="93000"/>
              </a:schemeClr>
            </a:gs>
            <a:gs pos="60000">
              <a:schemeClr val="accent5">
                <a:tint val="92000"/>
              </a:schemeClr>
            </a:gs>
            <a:gs pos="75000">
              <a:schemeClr val="accent5">
                <a:tint val="83000"/>
                <a:satMod val="108000"/>
              </a:schemeClr>
            </a:gs>
            <a:gs pos="100000">
              <a:schemeClr val="accent5">
                <a:tint val="48000"/>
                <a:satMod val="150000"/>
              </a:schemeClr>
            </a:gs>
          </a:gsLst>
          <a:lin ang="5400000" scaled="0"/>
        </a:gradFill>
        <a:ln w="12000" cap="flat" cmpd="sng" algn="ctr">
          <a:solidFill>
            <a:schemeClr val="accent5"/>
          </a:solidFill>
          <a:prstDash val="solid"/>
        </a:ln>
        <a:effectLst>
          <a:innerShdw blurRad="63500" dist="50800" dir="18900000">
            <a:prstClr val="black">
              <a:alpha val="50000"/>
            </a:prstClr>
          </a:innerShdw>
        </a:effectLst>
        <a:scene3d>
          <a:camera prst="orthographicFront" fov="0">
            <a:rot lat="0" lon="0" rev="0"/>
          </a:camera>
          <a:lightRig rig="brightRoom" dir="tl">
            <a:rot lat="0" lon="0" rev="8700000"/>
          </a:lightRig>
        </a:scene3d>
        <a:sp3d>
          <a:bevelT w="0" h="0"/>
          <a:contourClr>
            <a:schemeClr val="accent5">
              <a:tint val="70000"/>
            </a:schemeClr>
          </a:contourClr>
        </a:sp3d>
      </dsp:spPr>
      <dsp:style>
        <a:lnRef idx="1">
          <a:schemeClr val="accent5"/>
        </a:lnRef>
        <a:fillRef idx="3">
          <a:schemeClr val="accent5"/>
        </a:fillRef>
        <a:effectRef idx="2">
          <a:schemeClr val="accent5"/>
        </a:effectRef>
        <a:fontRef idx="minor">
          <a:schemeClr val="lt1"/>
        </a:fontRef>
      </dsp:style>
      <dsp:txBody>
        <a:bodyPr spcFirstLastPara="0" vert="horz" wrap="square" lIns="182880" tIns="182880" rIns="182880" bIns="182880" numCol="1" spcCol="1270" anchor="ctr" anchorCtr="0">
          <a:noAutofit/>
        </a:bodyPr>
        <a:lstStyle/>
        <a:p>
          <a:pPr lvl="0" algn="ctr" defTabSz="4267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9600" kern="1200" dirty="0" smtClean="0">
              <a:latin typeface="Times New Roman" pitchFamily="18" charset="0"/>
              <a:cs typeface="Times New Roman" pitchFamily="18" charset="0"/>
            </a:rPr>
            <a:t>?</a:t>
          </a:r>
          <a:endParaRPr lang="ru-RU" sz="96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2324135" y="255"/>
        <a:ext cx="1280048" cy="1024038"/>
      </dsp:txXfrm>
    </dsp:sp>
    <dsp:sp modelId="{7CCB6A94-CF88-456E-936E-029468F49F5C}">
      <dsp:nvSpPr>
        <dsp:cNvPr id="0" name=""/>
        <dsp:cNvSpPr/>
      </dsp:nvSpPr>
      <dsp:spPr>
        <a:xfrm rot="19548692">
          <a:off x="3460859" y="1365521"/>
          <a:ext cx="1039840" cy="384014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67B5FCC-7F82-4C3A-AF39-83D7479FE948}">
      <dsp:nvSpPr>
        <dsp:cNvPr id="0" name=""/>
        <dsp:cNvSpPr/>
      </dsp:nvSpPr>
      <dsp:spPr>
        <a:xfrm>
          <a:off x="3770830" y="753357"/>
          <a:ext cx="1280048" cy="1024038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5">
                <a:tint val="48000"/>
                <a:satMod val="138000"/>
              </a:schemeClr>
            </a:gs>
            <a:gs pos="25000">
              <a:schemeClr val="accent5">
                <a:tint val="85000"/>
              </a:schemeClr>
            </a:gs>
            <a:gs pos="40000">
              <a:schemeClr val="accent5">
                <a:tint val="92000"/>
              </a:schemeClr>
            </a:gs>
            <a:gs pos="50000">
              <a:schemeClr val="accent5">
                <a:tint val="93000"/>
              </a:schemeClr>
            </a:gs>
            <a:gs pos="60000">
              <a:schemeClr val="accent5">
                <a:tint val="92000"/>
              </a:schemeClr>
            </a:gs>
            <a:gs pos="75000">
              <a:schemeClr val="accent5">
                <a:tint val="83000"/>
                <a:satMod val="108000"/>
              </a:schemeClr>
            </a:gs>
            <a:gs pos="100000">
              <a:schemeClr val="accent5">
                <a:tint val="48000"/>
                <a:satMod val="150000"/>
              </a:schemeClr>
            </a:gs>
          </a:gsLst>
          <a:lin ang="5400000" scaled="0"/>
        </a:gradFill>
        <a:ln w="12000" cap="flat" cmpd="sng" algn="ctr">
          <a:solidFill>
            <a:schemeClr val="accent5"/>
          </a:solidFill>
          <a:prstDash val="solid"/>
        </a:ln>
        <a:effectLst>
          <a:innerShdw blurRad="63500" dist="50800">
            <a:prstClr val="black">
              <a:alpha val="50000"/>
            </a:prstClr>
          </a:innerShdw>
        </a:effectLst>
        <a:scene3d>
          <a:camera prst="orthographicFront" fov="0">
            <a:rot lat="0" lon="0" rev="0"/>
          </a:camera>
          <a:lightRig rig="brightRoom" dir="tl">
            <a:rot lat="0" lon="0" rev="8700000"/>
          </a:lightRig>
        </a:scene3d>
        <a:sp3d>
          <a:bevelT w="0" h="0"/>
          <a:contourClr>
            <a:schemeClr val="accent5">
              <a:tint val="70000"/>
            </a:schemeClr>
          </a:contourClr>
        </a:sp3d>
      </dsp:spPr>
      <dsp:style>
        <a:lnRef idx="1">
          <a:schemeClr val="accent5"/>
        </a:lnRef>
        <a:fillRef idx="3">
          <a:schemeClr val="accent5"/>
        </a:fillRef>
        <a:effectRef idx="2">
          <a:schemeClr val="accent5"/>
        </a:effectRef>
        <a:fontRef idx="minor">
          <a:schemeClr val="lt1"/>
        </a:fontRef>
      </dsp:style>
      <dsp:txBody>
        <a:bodyPr spcFirstLastPara="0" vert="horz" wrap="square" lIns="182880" tIns="182880" rIns="182880" bIns="182880" numCol="1" spcCol="1270" anchor="ctr" anchorCtr="0">
          <a:noAutofit/>
        </a:bodyPr>
        <a:lstStyle/>
        <a:p>
          <a:pPr lvl="0" algn="ctr" defTabSz="4267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9600" kern="1200" dirty="0" smtClean="0"/>
            <a:t>?</a:t>
          </a:r>
          <a:endParaRPr lang="ru-RU" sz="9600" kern="1200" dirty="0"/>
        </a:p>
      </dsp:txBody>
      <dsp:txXfrm>
        <a:off x="3770830" y="753357"/>
        <a:ext cx="1280048" cy="1024038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EA3D3B4E-C252-4693-AE10-B69C61B80019}">
      <dsp:nvSpPr>
        <dsp:cNvPr id="0" name=""/>
        <dsp:cNvSpPr/>
      </dsp:nvSpPr>
      <dsp:spPr>
        <a:xfrm>
          <a:off x="2088226" y="144012"/>
          <a:ext cx="4790741" cy="1525243"/>
        </a:xfrm>
        <a:prstGeom prst="ellipse">
          <a:avLst/>
        </a:prstGeom>
        <a:gradFill rotWithShape="1">
          <a:gsLst>
            <a:gs pos="0">
              <a:schemeClr val="accent5">
                <a:tint val="48000"/>
                <a:satMod val="138000"/>
              </a:schemeClr>
            </a:gs>
            <a:gs pos="25000">
              <a:schemeClr val="accent5">
                <a:tint val="85000"/>
              </a:schemeClr>
            </a:gs>
            <a:gs pos="40000">
              <a:schemeClr val="accent5">
                <a:tint val="92000"/>
              </a:schemeClr>
            </a:gs>
            <a:gs pos="50000">
              <a:schemeClr val="accent5">
                <a:tint val="93000"/>
              </a:schemeClr>
            </a:gs>
            <a:gs pos="60000">
              <a:schemeClr val="accent5">
                <a:tint val="92000"/>
              </a:schemeClr>
            </a:gs>
            <a:gs pos="75000">
              <a:schemeClr val="accent5">
                <a:tint val="83000"/>
                <a:satMod val="108000"/>
              </a:schemeClr>
            </a:gs>
            <a:gs pos="100000">
              <a:schemeClr val="accent5">
                <a:tint val="48000"/>
                <a:satMod val="150000"/>
              </a:schemeClr>
            </a:gs>
          </a:gsLst>
          <a:lin ang="5400000" scaled="0"/>
        </a:gradFill>
        <a:ln>
          <a:noFill/>
        </a:ln>
        <a:effectLst>
          <a:glow rad="101500">
            <a:schemeClr val="accent5">
              <a:alpha val="42000"/>
              <a:satMod val="120000"/>
            </a:schemeClr>
          </a:glow>
        </a:effectLst>
        <a:scene3d>
          <a:camera prst="orthographicFront" fov="0">
            <a:rot lat="0" lon="0" rev="0"/>
          </a:camera>
          <a:lightRig rig="glow" dir="t">
            <a:rot lat="0" lon="0" rev="4800000"/>
          </a:lightRig>
        </a:scene3d>
        <a:sp3d prstMaterial="powder">
          <a:bevelT w="50800" h="50800"/>
          <a:contourClr>
            <a:schemeClr val="accent5"/>
          </a:contourClr>
        </a:sp3d>
      </dsp:spPr>
      <dsp:style>
        <a:lnRef idx="0">
          <a:schemeClr val="accent5"/>
        </a:lnRef>
        <a:fillRef idx="3">
          <a:schemeClr val="accent5"/>
        </a:fillRef>
        <a:effectRef idx="3">
          <a:schemeClr val="accent5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b="1" kern="1200" dirty="0" smtClean="0">
              <a:solidFill>
                <a:schemeClr val="bg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rPr>
            <a:t>Понимание себя</a:t>
          </a:r>
          <a:endParaRPr lang="ru-RU" sz="3200" b="1" kern="1200" dirty="0">
            <a:solidFill>
              <a:schemeClr val="bg2">
                <a:lumMod val="75000"/>
              </a:schemeClr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2088226" y="144012"/>
        <a:ext cx="4790741" cy="1525243"/>
      </dsp:txXfrm>
    </dsp:sp>
    <dsp:sp modelId="{1D7F36DD-77A2-469A-913C-51B4D67B1831}">
      <dsp:nvSpPr>
        <dsp:cNvPr id="0" name=""/>
        <dsp:cNvSpPr/>
      </dsp:nvSpPr>
      <dsp:spPr>
        <a:xfrm rot="2616316">
          <a:off x="5319247" y="1599436"/>
          <a:ext cx="468966" cy="65292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900" kern="1200"/>
        </a:p>
      </dsp:txBody>
      <dsp:txXfrm rot="2616316">
        <a:off x="5319247" y="1599436"/>
        <a:ext cx="468966" cy="652921"/>
      </dsp:txXfrm>
    </dsp:sp>
    <dsp:sp modelId="{FAB096C3-495B-42C2-BD52-1BE073FC05C2}">
      <dsp:nvSpPr>
        <dsp:cNvPr id="0" name=""/>
        <dsp:cNvSpPr/>
      </dsp:nvSpPr>
      <dsp:spPr>
        <a:xfrm>
          <a:off x="4709055" y="2165465"/>
          <a:ext cx="3979802" cy="1702432"/>
        </a:xfrm>
        <a:prstGeom prst="ellipse">
          <a:avLst/>
        </a:prstGeom>
        <a:gradFill rotWithShape="1">
          <a:gsLst>
            <a:gs pos="0">
              <a:schemeClr val="accent5">
                <a:tint val="48000"/>
                <a:satMod val="138000"/>
              </a:schemeClr>
            </a:gs>
            <a:gs pos="25000">
              <a:schemeClr val="accent5">
                <a:tint val="85000"/>
              </a:schemeClr>
            </a:gs>
            <a:gs pos="40000">
              <a:schemeClr val="accent5">
                <a:tint val="92000"/>
              </a:schemeClr>
            </a:gs>
            <a:gs pos="50000">
              <a:schemeClr val="accent5">
                <a:tint val="93000"/>
              </a:schemeClr>
            </a:gs>
            <a:gs pos="60000">
              <a:schemeClr val="accent5">
                <a:tint val="92000"/>
              </a:schemeClr>
            </a:gs>
            <a:gs pos="75000">
              <a:schemeClr val="accent5">
                <a:tint val="83000"/>
                <a:satMod val="108000"/>
              </a:schemeClr>
            </a:gs>
            <a:gs pos="100000">
              <a:schemeClr val="accent5">
                <a:tint val="48000"/>
                <a:satMod val="150000"/>
              </a:schemeClr>
            </a:gs>
          </a:gsLst>
          <a:lin ang="5400000" scaled="0"/>
        </a:gradFill>
        <a:ln w="12000" cap="flat" cmpd="sng" algn="ctr">
          <a:solidFill>
            <a:schemeClr val="accent5"/>
          </a:solidFill>
          <a:prstDash val="solid"/>
        </a:ln>
        <a:effectLst>
          <a:innerShdw blurRad="63500" dist="50800">
            <a:prstClr val="black">
              <a:alpha val="50000"/>
            </a:prstClr>
          </a:innerShdw>
        </a:effectLst>
        <a:scene3d>
          <a:camera prst="orthographicFront" fov="0">
            <a:rot lat="0" lon="0" rev="0"/>
          </a:camera>
          <a:lightRig rig="brightRoom" dir="tl">
            <a:rot lat="0" lon="0" rev="8700000"/>
          </a:lightRig>
        </a:scene3d>
        <a:sp3d>
          <a:bevelT w="0" h="0"/>
          <a:contourClr>
            <a:schemeClr val="accent5">
              <a:tint val="70000"/>
            </a:schemeClr>
          </a:contourClr>
        </a:sp3d>
      </dsp:spPr>
      <dsp:style>
        <a:lnRef idx="1">
          <a:schemeClr val="accent5"/>
        </a:lnRef>
        <a:fillRef idx="3">
          <a:schemeClr val="accent5"/>
        </a:fillRef>
        <a:effectRef idx="2">
          <a:schemeClr val="accent5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b="1" kern="1200" dirty="0" smtClean="0">
              <a:solidFill>
                <a:schemeClr val="bg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rPr>
            <a:t>Воспоминание</a:t>
          </a:r>
        </a:p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b="1" kern="1200" dirty="0" smtClean="0">
              <a:solidFill>
                <a:schemeClr val="bg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rPr>
            <a:t> о себе</a:t>
          </a:r>
          <a:endParaRPr lang="ru-RU" sz="3200" b="1" kern="1200" dirty="0">
            <a:solidFill>
              <a:schemeClr val="bg2">
                <a:lumMod val="75000"/>
              </a:schemeClr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4709055" y="2165465"/>
        <a:ext cx="3979802" cy="1702432"/>
      </dsp:txXfrm>
    </dsp:sp>
    <dsp:sp modelId="{2C2BD9F3-D717-4FDE-8B04-36A6C8457660}">
      <dsp:nvSpPr>
        <dsp:cNvPr id="0" name=""/>
        <dsp:cNvSpPr/>
      </dsp:nvSpPr>
      <dsp:spPr>
        <a:xfrm rot="5437070">
          <a:off x="6578298" y="3741495"/>
          <a:ext cx="218643" cy="65292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900" kern="1200"/>
        </a:p>
      </dsp:txBody>
      <dsp:txXfrm rot="5437070">
        <a:off x="6578298" y="3741495"/>
        <a:ext cx="218643" cy="652921"/>
      </dsp:txXfrm>
    </dsp:sp>
    <dsp:sp modelId="{C6C30D03-96E4-43B9-9744-1598CDA82225}">
      <dsp:nvSpPr>
        <dsp:cNvPr id="0" name=""/>
        <dsp:cNvSpPr/>
      </dsp:nvSpPr>
      <dsp:spPr>
        <a:xfrm>
          <a:off x="4637046" y="4280387"/>
          <a:ext cx="4076164" cy="1891769"/>
        </a:xfrm>
        <a:prstGeom prst="ellipse">
          <a:avLst/>
        </a:prstGeom>
        <a:gradFill rotWithShape="1">
          <a:gsLst>
            <a:gs pos="0">
              <a:schemeClr val="accent5">
                <a:tint val="48000"/>
                <a:satMod val="138000"/>
              </a:schemeClr>
            </a:gs>
            <a:gs pos="25000">
              <a:schemeClr val="accent5">
                <a:tint val="85000"/>
              </a:schemeClr>
            </a:gs>
            <a:gs pos="40000">
              <a:schemeClr val="accent5">
                <a:tint val="92000"/>
              </a:schemeClr>
            </a:gs>
            <a:gs pos="50000">
              <a:schemeClr val="accent5">
                <a:tint val="93000"/>
              </a:schemeClr>
            </a:gs>
            <a:gs pos="60000">
              <a:schemeClr val="accent5">
                <a:tint val="92000"/>
              </a:schemeClr>
            </a:gs>
            <a:gs pos="75000">
              <a:schemeClr val="accent5">
                <a:tint val="83000"/>
                <a:satMod val="108000"/>
              </a:schemeClr>
            </a:gs>
            <a:gs pos="100000">
              <a:schemeClr val="accent5">
                <a:tint val="48000"/>
                <a:satMod val="150000"/>
              </a:schemeClr>
            </a:gs>
          </a:gsLst>
          <a:lin ang="5400000" scaled="0"/>
        </a:gradFill>
        <a:ln w="12000" cap="flat" cmpd="sng" algn="ctr">
          <a:solidFill>
            <a:schemeClr val="accent5"/>
          </a:solidFill>
          <a:prstDash val="solid"/>
        </a:ln>
        <a:effectLst>
          <a:innerShdw blurRad="63500" dist="50800">
            <a:prstClr val="black">
              <a:alpha val="50000"/>
            </a:prstClr>
          </a:innerShdw>
        </a:effectLst>
        <a:scene3d>
          <a:camera prst="orthographicFront" fov="0">
            <a:rot lat="0" lon="0" rev="0"/>
          </a:camera>
          <a:lightRig rig="brightRoom" dir="tl">
            <a:rot lat="0" lon="0" rev="8700000"/>
          </a:lightRig>
        </a:scene3d>
        <a:sp3d>
          <a:bevelT w="0" h="0"/>
          <a:contourClr>
            <a:schemeClr val="accent5">
              <a:tint val="70000"/>
            </a:schemeClr>
          </a:contourClr>
        </a:sp3d>
      </dsp:spPr>
      <dsp:style>
        <a:lnRef idx="1">
          <a:schemeClr val="accent5"/>
        </a:lnRef>
        <a:fillRef idx="3">
          <a:schemeClr val="accent5"/>
        </a:fillRef>
        <a:effectRef idx="2">
          <a:schemeClr val="accent5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b="1" kern="1200" dirty="0" smtClean="0">
              <a:solidFill>
                <a:schemeClr val="bg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rPr>
            <a:t>Воспоминание  бабушки</a:t>
          </a:r>
          <a:endParaRPr lang="ru-RU" sz="3200" b="1" kern="1200" dirty="0">
            <a:solidFill>
              <a:schemeClr val="bg2">
                <a:lumMod val="75000"/>
              </a:schemeClr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4637046" y="4280387"/>
        <a:ext cx="4076164" cy="1891769"/>
      </dsp:txXfrm>
    </dsp:sp>
    <dsp:sp modelId="{6F8634DF-8AC8-410A-B6E2-3428F5B05F54}">
      <dsp:nvSpPr>
        <dsp:cNvPr id="0" name=""/>
        <dsp:cNvSpPr/>
      </dsp:nvSpPr>
      <dsp:spPr>
        <a:xfrm rot="10706426">
          <a:off x="4291915" y="4961343"/>
          <a:ext cx="246423" cy="65292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900" kern="1200"/>
        </a:p>
      </dsp:txBody>
      <dsp:txXfrm rot="10706426">
        <a:off x="4291915" y="4961343"/>
        <a:ext cx="246423" cy="652921"/>
      </dsp:txXfrm>
    </dsp:sp>
    <dsp:sp modelId="{435BA30F-ACC7-4A02-9691-193ED6B35510}">
      <dsp:nvSpPr>
        <dsp:cNvPr id="0" name=""/>
        <dsp:cNvSpPr/>
      </dsp:nvSpPr>
      <dsp:spPr>
        <a:xfrm>
          <a:off x="172548" y="4443954"/>
          <a:ext cx="4006848" cy="1809627"/>
        </a:xfrm>
        <a:prstGeom prst="ellipse">
          <a:avLst/>
        </a:prstGeom>
        <a:gradFill rotWithShape="1">
          <a:gsLst>
            <a:gs pos="0">
              <a:schemeClr val="accent5">
                <a:tint val="48000"/>
                <a:satMod val="138000"/>
              </a:schemeClr>
            </a:gs>
            <a:gs pos="25000">
              <a:schemeClr val="accent5">
                <a:tint val="85000"/>
              </a:schemeClr>
            </a:gs>
            <a:gs pos="40000">
              <a:schemeClr val="accent5">
                <a:tint val="92000"/>
              </a:schemeClr>
            </a:gs>
            <a:gs pos="50000">
              <a:schemeClr val="accent5">
                <a:tint val="93000"/>
              </a:schemeClr>
            </a:gs>
            <a:gs pos="60000">
              <a:schemeClr val="accent5">
                <a:tint val="92000"/>
              </a:schemeClr>
            </a:gs>
            <a:gs pos="75000">
              <a:schemeClr val="accent5">
                <a:tint val="83000"/>
                <a:satMod val="108000"/>
              </a:schemeClr>
            </a:gs>
            <a:gs pos="100000">
              <a:schemeClr val="accent5">
                <a:tint val="48000"/>
                <a:satMod val="150000"/>
              </a:schemeClr>
            </a:gs>
          </a:gsLst>
          <a:lin ang="5400000" scaled="0"/>
        </a:gradFill>
        <a:ln w="12000" cap="flat" cmpd="sng" algn="ctr">
          <a:solidFill>
            <a:schemeClr val="accent5"/>
          </a:solidFill>
          <a:prstDash val="solid"/>
        </a:ln>
        <a:effectLst>
          <a:innerShdw blurRad="63500" dist="50800">
            <a:prstClr val="black">
              <a:alpha val="50000"/>
            </a:prstClr>
          </a:innerShdw>
        </a:effectLst>
        <a:scene3d>
          <a:camera prst="orthographicFront" fov="0">
            <a:rot lat="0" lon="0" rev="0"/>
          </a:camera>
          <a:lightRig rig="brightRoom" dir="tl">
            <a:rot lat="0" lon="0" rev="8700000"/>
          </a:lightRig>
        </a:scene3d>
        <a:sp3d>
          <a:bevelT w="0" h="0"/>
          <a:contourClr>
            <a:schemeClr val="accent5">
              <a:tint val="70000"/>
            </a:schemeClr>
          </a:contourClr>
        </a:sp3d>
      </dsp:spPr>
      <dsp:style>
        <a:lnRef idx="1">
          <a:schemeClr val="accent5"/>
        </a:lnRef>
        <a:fillRef idx="3">
          <a:schemeClr val="accent5"/>
        </a:fillRef>
        <a:effectRef idx="2">
          <a:schemeClr val="accent5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b="1" kern="1200" dirty="0" smtClean="0">
              <a:solidFill>
                <a:schemeClr val="bg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rPr>
            <a:t>Воспоминание о бабушке</a:t>
          </a:r>
          <a:endParaRPr lang="ru-RU" sz="3200" b="1" kern="1200" dirty="0">
            <a:solidFill>
              <a:schemeClr val="bg2">
                <a:lumMod val="75000"/>
              </a:schemeClr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172548" y="4443954"/>
        <a:ext cx="4006848" cy="1809627"/>
      </dsp:txXfrm>
    </dsp:sp>
    <dsp:sp modelId="{8454FCE0-0212-4421-B453-4D06932A4218}">
      <dsp:nvSpPr>
        <dsp:cNvPr id="0" name=""/>
        <dsp:cNvSpPr/>
      </dsp:nvSpPr>
      <dsp:spPr>
        <a:xfrm rot="16430589">
          <a:off x="2067415" y="3765505"/>
          <a:ext cx="385969" cy="65292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900" kern="1200"/>
        </a:p>
      </dsp:txBody>
      <dsp:txXfrm rot="16430589">
        <a:off x="2067415" y="3765505"/>
        <a:ext cx="385969" cy="652921"/>
      </dsp:txXfrm>
    </dsp:sp>
    <dsp:sp modelId="{8F5A5280-7EC0-4AA3-9CEE-E49CF5D46ED7}">
      <dsp:nvSpPr>
        <dsp:cNvPr id="0" name=""/>
        <dsp:cNvSpPr/>
      </dsp:nvSpPr>
      <dsp:spPr>
        <a:xfrm>
          <a:off x="187488" y="2088238"/>
          <a:ext cx="4305547" cy="1629788"/>
        </a:xfrm>
        <a:prstGeom prst="ellipse">
          <a:avLst/>
        </a:prstGeom>
        <a:gradFill rotWithShape="1">
          <a:gsLst>
            <a:gs pos="0">
              <a:schemeClr val="accent5">
                <a:tint val="48000"/>
                <a:satMod val="138000"/>
              </a:schemeClr>
            </a:gs>
            <a:gs pos="25000">
              <a:schemeClr val="accent5">
                <a:tint val="85000"/>
              </a:schemeClr>
            </a:gs>
            <a:gs pos="40000">
              <a:schemeClr val="accent5">
                <a:tint val="92000"/>
              </a:schemeClr>
            </a:gs>
            <a:gs pos="50000">
              <a:schemeClr val="accent5">
                <a:tint val="93000"/>
              </a:schemeClr>
            </a:gs>
            <a:gs pos="60000">
              <a:schemeClr val="accent5">
                <a:tint val="92000"/>
              </a:schemeClr>
            </a:gs>
            <a:gs pos="75000">
              <a:schemeClr val="accent5">
                <a:tint val="83000"/>
                <a:satMod val="108000"/>
              </a:schemeClr>
            </a:gs>
            <a:gs pos="100000">
              <a:schemeClr val="accent5">
                <a:tint val="48000"/>
                <a:satMod val="150000"/>
              </a:schemeClr>
            </a:gs>
          </a:gsLst>
          <a:lin ang="5400000" scaled="0"/>
        </a:gradFill>
        <a:ln w="12000" cap="flat" cmpd="sng" algn="ctr">
          <a:solidFill>
            <a:schemeClr val="accent5"/>
          </a:solidFill>
          <a:prstDash val="solid"/>
        </a:ln>
        <a:effectLst>
          <a:innerShdw blurRad="63500" dist="50800">
            <a:prstClr val="black">
              <a:alpha val="50000"/>
            </a:prstClr>
          </a:innerShdw>
        </a:effectLst>
        <a:scene3d>
          <a:camera prst="orthographicFront" fov="0">
            <a:rot lat="0" lon="0" rev="0"/>
          </a:camera>
          <a:lightRig rig="brightRoom" dir="tl">
            <a:rot lat="0" lon="0" rev="8700000"/>
          </a:lightRig>
        </a:scene3d>
        <a:sp3d>
          <a:bevelT w="0" h="0"/>
          <a:contourClr>
            <a:schemeClr val="accent5">
              <a:tint val="70000"/>
            </a:schemeClr>
          </a:contourClr>
        </a:sp3d>
      </dsp:spPr>
      <dsp:style>
        <a:lnRef idx="1">
          <a:schemeClr val="accent5"/>
        </a:lnRef>
        <a:fillRef idx="3">
          <a:schemeClr val="accent5"/>
        </a:fillRef>
        <a:effectRef idx="2">
          <a:schemeClr val="accent5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b="1" kern="1200" dirty="0" smtClean="0">
              <a:solidFill>
                <a:schemeClr val="bg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rPr>
            <a:t>Воспоминание о королеве</a:t>
          </a:r>
          <a:endParaRPr lang="ru-RU" sz="3200" b="1" kern="1200" dirty="0">
            <a:solidFill>
              <a:schemeClr val="bg2">
                <a:lumMod val="75000"/>
              </a:schemeClr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187488" y="2088238"/>
        <a:ext cx="4305547" cy="1629788"/>
      </dsp:txXfrm>
    </dsp:sp>
    <dsp:sp modelId="{B157A745-D70E-4874-83A0-DA54BF3C5797}">
      <dsp:nvSpPr>
        <dsp:cNvPr id="0" name=""/>
        <dsp:cNvSpPr/>
      </dsp:nvSpPr>
      <dsp:spPr>
        <a:xfrm rot="19021883">
          <a:off x="3219292" y="1569569"/>
          <a:ext cx="404283" cy="65292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900" kern="1200"/>
        </a:p>
      </dsp:txBody>
      <dsp:txXfrm rot="19021883">
        <a:off x="3219292" y="1569569"/>
        <a:ext cx="404283" cy="652921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F09153A8-DA3A-412B-B291-3BEDA6BBF1B6}">
      <dsp:nvSpPr>
        <dsp:cNvPr id="0" name=""/>
        <dsp:cNvSpPr/>
      </dsp:nvSpPr>
      <dsp:spPr>
        <a:xfrm>
          <a:off x="3389686" y="2448285"/>
          <a:ext cx="2200875" cy="2200875"/>
        </a:xfrm>
        <a:prstGeom prst="ellipse">
          <a:avLst/>
        </a:prstGeom>
        <a:gradFill rotWithShape="1">
          <a:gsLst>
            <a:gs pos="0">
              <a:schemeClr val="accent5">
                <a:tint val="48000"/>
                <a:satMod val="138000"/>
              </a:schemeClr>
            </a:gs>
            <a:gs pos="25000">
              <a:schemeClr val="accent5">
                <a:tint val="85000"/>
              </a:schemeClr>
            </a:gs>
            <a:gs pos="40000">
              <a:schemeClr val="accent5">
                <a:tint val="92000"/>
              </a:schemeClr>
            </a:gs>
            <a:gs pos="50000">
              <a:schemeClr val="accent5">
                <a:tint val="93000"/>
              </a:schemeClr>
            </a:gs>
            <a:gs pos="60000">
              <a:schemeClr val="accent5">
                <a:tint val="92000"/>
              </a:schemeClr>
            </a:gs>
            <a:gs pos="75000">
              <a:schemeClr val="accent5">
                <a:tint val="83000"/>
                <a:satMod val="108000"/>
              </a:schemeClr>
            </a:gs>
            <a:gs pos="100000">
              <a:schemeClr val="accent5">
                <a:tint val="48000"/>
                <a:satMod val="150000"/>
              </a:schemeClr>
            </a:gs>
          </a:gsLst>
          <a:lin ang="5400000" scaled="0"/>
        </a:gradFill>
        <a:ln w="12000" cap="flat" cmpd="sng" algn="ctr">
          <a:solidFill>
            <a:schemeClr val="accent5"/>
          </a:solidFill>
          <a:prstDash val="solid"/>
        </a:ln>
        <a:effectLst>
          <a:innerShdw blurRad="63500" dist="50800">
            <a:prstClr val="black">
              <a:alpha val="50000"/>
            </a:prstClr>
          </a:innerShdw>
        </a:effectLst>
        <a:scene3d>
          <a:camera prst="orthographicFront" fov="0">
            <a:rot lat="0" lon="0" rev="0"/>
          </a:camera>
          <a:lightRig rig="brightRoom" dir="tl">
            <a:rot lat="0" lon="0" rev="8700000"/>
          </a:lightRig>
        </a:scene3d>
        <a:sp3d>
          <a:bevelT w="0" h="0"/>
          <a:contourClr>
            <a:schemeClr val="accent5">
              <a:tint val="70000"/>
            </a:schemeClr>
          </a:contourClr>
        </a:sp3d>
      </dsp:spPr>
      <dsp:style>
        <a:lnRef idx="1">
          <a:schemeClr val="accent5"/>
        </a:lnRef>
        <a:fillRef idx="3">
          <a:schemeClr val="accent5"/>
        </a:fillRef>
        <a:effectRef idx="2">
          <a:schemeClr val="accent5"/>
        </a:effectRef>
        <a:fontRef idx="minor">
          <a:schemeClr val="lt1"/>
        </a:fontRef>
      </dsp:style>
      <dsp:txBody>
        <a:bodyPr spcFirstLastPara="0" vert="horz" wrap="square" lIns="19685" tIns="19685" rIns="19685" bIns="19685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100" b="1" kern="1200" dirty="0" smtClean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Портрет</a:t>
          </a:r>
          <a:r>
            <a:rPr lang="ru-RU" sz="3100" b="1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3100" b="1" kern="1200" dirty="0" smtClean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жизни</a:t>
          </a:r>
          <a:endParaRPr lang="ru-RU" sz="3100" b="1" kern="1200" dirty="0">
            <a:solidFill>
              <a:schemeClr val="accent5">
                <a:lumMod val="50000"/>
              </a:schemeClr>
            </a:solidFill>
          </a:endParaRPr>
        </a:p>
      </dsp:txBody>
      <dsp:txXfrm>
        <a:off x="3389686" y="2448285"/>
        <a:ext cx="2200875" cy="2200875"/>
      </dsp:txXfrm>
    </dsp:sp>
    <dsp:sp modelId="{A1790123-2D9D-4918-A271-0E4B4BFFDA79}">
      <dsp:nvSpPr>
        <dsp:cNvPr id="0" name=""/>
        <dsp:cNvSpPr/>
      </dsp:nvSpPr>
      <dsp:spPr>
        <a:xfrm rot="12524283">
          <a:off x="1659982" y="2200054"/>
          <a:ext cx="1885144" cy="627249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B7609AD-F7AC-4179-92B0-00B92228906A}">
      <dsp:nvSpPr>
        <dsp:cNvPr id="0" name=""/>
        <dsp:cNvSpPr/>
      </dsp:nvSpPr>
      <dsp:spPr>
        <a:xfrm>
          <a:off x="576069" y="1224151"/>
          <a:ext cx="2400023" cy="1672665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5">
                <a:tint val="48000"/>
                <a:satMod val="138000"/>
              </a:schemeClr>
            </a:gs>
            <a:gs pos="25000">
              <a:schemeClr val="accent5">
                <a:tint val="85000"/>
              </a:schemeClr>
            </a:gs>
            <a:gs pos="40000">
              <a:schemeClr val="accent5">
                <a:tint val="92000"/>
              </a:schemeClr>
            </a:gs>
            <a:gs pos="50000">
              <a:schemeClr val="accent5">
                <a:tint val="93000"/>
              </a:schemeClr>
            </a:gs>
            <a:gs pos="60000">
              <a:schemeClr val="accent5">
                <a:tint val="92000"/>
              </a:schemeClr>
            </a:gs>
            <a:gs pos="75000">
              <a:schemeClr val="accent5">
                <a:tint val="83000"/>
                <a:satMod val="108000"/>
              </a:schemeClr>
            </a:gs>
            <a:gs pos="100000">
              <a:schemeClr val="accent5">
                <a:tint val="48000"/>
                <a:satMod val="150000"/>
              </a:schemeClr>
            </a:gs>
          </a:gsLst>
          <a:lin ang="5400000" scaled="0"/>
        </a:gradFill>
        <a:ln w="12000" cap="flat" cmpd="sng" algn="ctr">
          <a:solidFill>
            <a:schemeClr val="accent5"/>
          </a:solidFill>
          <a:prstDash val="solid"/>
        </a:ln>
        <a:effectLst>
          <a:innerShdw blurRad="63500" dist="50800">
            <a:prstClr val="black">
              <a:alpha val="50000"/>
            </a:prstClr>
          </a:innerShdw>
        </a:effectLst>
        <a:scene3d>
          <a:camera prst="orthographicFront" fov="0">
            <a:rot lat="0" lon="0" rev="0"/>
          </a:camera>
          <a:lightRig rig="brightRoom" dir="tl">
            <a:rot lat="0" lon="0" rev="8700000"/>
          </a:lightRig>
        </a:scene3d>
        <a:sp3d>
          <a:bevelT w="0" h="0"/>
          <a:contourClr>
            <a:schemeClr val="accent5">
              <a:tint val="70000"/>
            </a:schemeClr>
          </a:contourClr>
        </a:sp3d>
      </dsp:spPr>
      <dsp:style>
        <a:lnRef idx="1">
          <a:schemeClr val="accent5"/>
        </a:lnRef>
        <a:fillRef idx="3">
          <a:schemeClr val="accent5"/>
        </a:fillRef>
        <a:effectRef idx="2">
          <a:schemeClr val="accent5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600" b="1" kern="1200" dirty="0" smtClean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Портрет</a:t>
          </a:r>
        </a:p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000" b="1" kern="1200" dirty="0" smtClean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бабушки</a:t>
          </a:r>
          <a:endParaRPr lang="ru-RU" sz="4000" b="1" kern="1200" dirty="0">
            <a:solidFill>
              <a:schemeClr val="accent5">
                <a:lumMod val="50000"/>
              </a:schemeClr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576069" y="1224151"/>
        <a:ext cx="2400023" cy="1672665"/>
      </dsp:txXfrm>
    </dsp:sp>
    <dsp:sp modelId="{5B3FB272-C423-4643-B322-92DAD4370DDD}">
      <dsp:nvSpPr>
        <dsp:cNvPr id="0" name=""/>
        <dsp:cNvSpPr/>
      </dsp:nvSpPr>
      <dsp:spPr>
        <a:xfrm rot="16128583">
          <a:off x="3688005" y="1284832"/>
          <a:ext cx="1523194" cy="627249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EACDAD2-9AA5-46F8-AEF4-6A6AB066BFFD}">
      <dsp:nvSpPr>
        <dsp:cNvPr id="0" name=""/>
        <dsp:cNvSpPr/>
      </dsp:nvSpPr>
      <dsp:spPr>
        <a:xfrm>
          <a:off x="3388366" y="691"/>
          <a:ext cx="2090831" cy="1672665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5">
                <a:tint val="48000"/>
                <a:satMod val="138000"/>
              </a:schemeClr>
            </a:gs>
            <a:gs pos="25000">
              <a:schemeClr val="accent5">
                <a:tint val="85000"/>
              </a:schemeClr>
            </a:gs>
            <a:gs pos="40000">
              <a:schemeClr val="accent5">
                <a:tint val="92000"/>
              </a:schemeClr>
            </a:gs>
            <a:gs pos="50000">
              <a:schemeClr val="accent5">
                <a:tint val="93000"/>
              </a:schemeClr>
            </a:gs>
            <a:gs pos="60000">
              <a:schemeClr val="accent5">
                <a:tint val="92000"/>
              </a:schemeClr>
            </a:gs>
            <a:gs pos="75000">
              <a:schemeClr val="accent5">
                <a:tint val="83000"/>
                <a:satMod val="108000"/>
              </a:schemeClr>
            </a:gs>
            <a:gs pos="100000">
              <a:schemeClr val="accent5">
                <a:tint val="48000"/>
                <a:satMod val="150000"/>
              </a:schemeClr>
            </a:gs>
          </a:gsLst>
          <a:lin ang="5400000" scaled="0"/>
        </a:gradFill>
        <a:ln w="12000" cap="flat" cmpd="sng" algn="ctr">
          <a:solidFill>
            <a:schemeClr val="accent5"/>
          </a:solidFill>
          <a:prstDash val="solid"/>
        </a:ln>
        <a:effectLst>
          <a:innerShdw blurRad="63500" dist="50800">
            <a:prstClr val="black">
              <a:alpha val="50000"/>
            </a:prstClr>
          </a:innerShdw>
        </a:effectLst>
        <a:scene3d>
          <a:camera prst="orthographicFront" fov="0">
            <a:rot lat="0" lon="0" rev="0"/>
          </a:camera>
          <a:lightRig rig="brightRoom" dir="tl">
            <a:rot lat="0" lon="0" rev="8700000"/>
          </a:lightRig>
        </a:scene3d>
        <a:sp3d>
          <a:bevelT w="0" h="0"/>
          <a:contourClr>
            <a:schemeClr val="accent5">
              <a:tint val="70000"/>
            </a:schemeClr>
          </a:contourClr>
        </a:sp3d>
      </dsp:spPr>
      <dsp:style>
        <a:lnRef idx="1">
          <a:schemeClr val="accent5"/>
        </a:lnRef>
        <a:fillRef idx="3">
          <a:schemeClr val="accent5"/>
        </a:fillRef>
        <a:effectRef idx="2">
          <a:schemeClr val="accent5"/>
        </a:effectRef>
        <a:fontRef idx="minor">
          <a:schemeClr val="lt1"/>
        </a:fontRef>
      </dsp:style>
      <dsp:txBody>
        <a:bodyPr spcFirstLastPara="0" vert="horz" wrap="square" lIns="62865" tIns="62865" rIns="62865" bIns="62865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300" b="1" kern="1200" dirty="0" smtClean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Портрет внука</a:t>
          </a:r>
          <a:endParaRPr lang="ru-RU" sz="3300" b="1" kern="1200" dirty="0">
            <a:solidFill>
              <a:schemeClr val="accent5">
                <a:lumMod val="50000"/>
              </a:schemeClr>
            </a:solidFill>
          </a:endParaRPr>
        </a:p>
      </dsp:txBody>
      <dsp:txXfrm>
        <a:off x="3388366" y="691"/>
        <a:ext cx="2090831" cy="1672665"/>
      </dsp:txXfrm>
    </dsp:sp>
    <dsp:sp modelId="{69EF9C00-CB15-41A7-812D-8FFD9C43B0D5}">
      <dsp:nvSpPr>
        <dsp:cNvPr id="0" name=""/>
        <dsp:cNvSpPr/>
      </dsp:nvSpPr>
      <dsp:spPr>
        <a:xfrm rot="19729596">
          <a:off x="5394096" y="2180908"/>
          <a:ext cx="1677053" cy="627249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4F0FB9F-A161-48A0-9197-9A8DA803523D}">
      <dsp:nvSpPr>
        <dsp:cNvPr id="0" name=""/>
        <dsp:cNvSpPr/>
      </dsp:nvSpPr>
      <dsp:spPr>
        <a:xfrm>
          <a:off x="5904655" y="1224154"/>
          <a:ext cx="2090831" cy="1672665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5">
                <a:tint val="48000"/>
                <a:satMod val="138000"/>
              </a:schemeClr>
            </a:gs>
            <a:gs pos="25000">
              <a:schemeClr val="accent5">
                <a:tint val="85000"/>
              </a:schemeClr>
            </a:gs>
            <a:gs pos="40000">
              <a:schemeClr val="accent5">
                <a:tint val="92000"/>
              </a:schemeClr>
            </a:gs>
            <a:gs pos="50000">
              <a:schemeClr val="accent5">
                <a:tint val="93000"/>
              </a:schemeClr>
            </a:gs>
            <a:gs pos="60000">
              <a:schemeClr val="accent5">
                <a:tint val="92000"/>
              </a:schemeClr>
            </a:gs>
            <a:gs pos="75000">
              <a:schemeClr val="accent5">
                <a:tint val="83000"/>
                <a:satMod val="108000"/>
              </a:schemeClr>
            </a:gs>
            <a:gs pos="100000">
              <a:schemeClr val="accent5">
                <a:tint val="48000"/>
                <a:satMod val="150000"/>
              </a:schemeClr>
            </a:gs>
          </a:gsLst>
          <a:lin ang="5400000" scaled="0"/>
        </a:gradFill>
        <a:ln w="12000" cap="flat" cmpd="sng" algn="ctr">
          <a:solidFill>
            <a:schemeClr val="accent5"/>
          </a:solidFill>
          <a:prstDash val="solid"/>
        </a:ln>
        <a:effectLst>
          <a:innerShdw blurRad="63500" dist="50800">
            <a:prstClr val="black">
              <a:alpha val="50000"/>
            </a:prstClr>
          </a:innerShdw>
        </a:effectLst>
        <a:scene3d>
          <a:camera prst="orthographicFront" fov="0">
            <a:rot lat="0" lon="0" rev="0"/>
          </a:camera>
          <a:lightRig rig="brightRoom" dir="tl">
            <a:rot lat="0" lon="0" rev="8700000"/>
          </a:lightRig>
        </a:scene3d>
        <a:sp3d>
          <a:bevelT w="0" h="0"/>
          <a:contourClr>
            <a:schemeClr val="accent5">
              <a:tint val="70000"/>
            </a:schemeClr>
          </a:contourClr>
        </a:sp3d>
      </dsp:spPr>
      <dsp:style>
        <a:lnRef idx="1">
          <a:schemeClr val="accent5"/>
        </a:lnRef>
        <a:fillRef idx="3">
          <a:schemeClr val="accent5"/>
        </a:fillRef>
        <a:effectRef idx="2">
          <a:schemeClr val="accent5"/>
        </a:effectRef>
        <a:fontRef idx="minor">
          <a:schemeClr val="lt1"/>
        </a:fontRef>
      </dsp:style>
      <dsp:txBody>
        <a:bodyPr spcFirstLastPara="0" vert="horz" wrap="square" lIns="62865" tIns="62865" rIns="62865" bIns="62865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300" b="1" kern="1200" dirty="0" smtClean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Портрет королевы</a:t>
          </a:r>
          <a:endParaRPr lang="ru-RU" sz="3300" b="1" kern="1200" dirty="0">
            <a:solidFill>
              <a:schemeClr val="accent5">
                <a:lumMod val="50000"/>
              </a:schemeClr>
            </a:solidFill>
          </a:endParaRPr>
        </a:p>
      </dsp:txBody>
      <dsp:txXfrm>
        <a:off x="5904655" y="1224154"/>
        <a:ext cx="2090831" cy="167266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с двумя скругленными противолежащими углами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5B106E36-FD25-4E2D-B0AA-010F637433A0}" type="datetimeFigureOut">
              <a:rPr lang="ru-RU" smtClean="0"/>
              <a:pPr/>
              <a:t>28.02.2018</a:t>
            </a:fld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Нижний колонтитул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masterClrMapping/>
  </p:clrMapOvr>
  <p:transition spd="med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28.02.2018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28.02.2018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28.02.2018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5B106E36-FD25-4E2D-B0AA-010F637433A0}" type="datetimeFigureOut">
              <a:rPr lang="ru-RU" smtClean="0"/>
              <a:pPr/>
              <a:t>28.02.2018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28.02.2018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 spd="med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28.02.2018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28.02.2018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 spd="med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28.02.2018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9" name="Дата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5B106E36-FD25-4E2D-B0AA-010F637433A0}" type="datetimeFigureOut">
              <a:rPr lang="ru-RU" smtClean="0"/>
              <a:pPr/>
              <a:t>28.02.2018</a:t>
            </a:fld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5B106E36-FD25-4E2D-B0AA-010F637433A0}" type="datetimeFigureOut">
              <a:rPr lang="ru-RU" smtClean="0"/>
              <a:pPr/>
              <a:t>28.02.2018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masterClrMapping/>
  </p:clrMapOvr>
  <p:transition spd="med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с двумя скругленными противолежащими углами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28.02.2018</a:t>
            </a:fld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med">
    <p:fade/>
  </p:transition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7544" y="260648"/>
            <a:ext cx="8352928" cy="2304256"/>
          </a:xfrm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txBody>
          <a:bodyPr>
            <a:noAutofit/>
          </a:bodyPr>
          <a:lstStyle/>
          <a:p>
            <a:pPr algn="l"/>
            <a:r>
              <a:rPr lang="ru-RU" sz="6600" dirty="0" smtClean="0">
                <a:latin typeface="Times New Roman" pitchFamily="18" charset="0"/>
                <a:cs typeface="Times New Roman" pitchFamily="18" charset="0"/>
              </a:rPr>
              <a:t>      Почему хочется      говорить о человеке?</a:t>
            </a:r>
            <a:endParaRPr lang="ru-RU" sz="66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" name="Схема 6"/>
          <p:cNvGraphicFramePr/>
          <p:nvPr/>
        </p:nvGraphicFramePr>
        <p:xfrm>
          <a:off x="1547664" y="3284984"/>
          <a:ext cx="5928320" cy="29523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7" grpId="0">
        <p:bldAsOne/>
      </p:bldGraphic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476672"/>
            <a:ext cx="8496944" cy="2088232"/>
          </a:xfrm>
          <a:effectLst>
            <a:innerShdw blurRad="114300">
              <a:prstClr val="black"/>
            </a:innerShdw>
          </a:effectLst>
        </p:spPr>
        <p:txBody>
          <a:bodyPr>
            <a:normAutofit fontScale="90000"/>
          </a:bodyPr>
          <a:lstStyle/>
          <a:p>
            <a:pPr algn="l"/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8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 Человек в проекте </a:t>
            </a:r>
            <a:br>
              <a:rPr lang="ru-RU" sz="8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8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11560" y="2420888"/>
            <a:ext cx="2900153" cy="1200329"/>
          </a:xfrm>
          <a:prstGeom prst="rect">
            <a:avLst/>
          </a:prstGeom>
          <a:noFill/>
          <a:effectLst>
            <a:innerShdw blurRad="114300">
              <a:prstClr val="black"/>
            </a:inn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rtlCol="0">
            <a:spAutoFit/>
          </a:bodyPr>
          <a:lstStyle/>
          <a:p>
            <a:r>
              <a:rPr lang="ru-RU" sz="7200" dirty="0" smtClean="0"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жизни,</a:t>
            </a:r>
            <a:endParaRPr lang="ru-RU" sz="7200" dirty="0">
              <a:solidFill>
                <a:schemeClr val="accent5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339752" y="3717032"/>
            <a:ext cx="3337837" cy="1107996"/>
          </a:xfrm>
          <a:prstGeom prst="rect">
            <a:avLst/>
          </a:prstGeom>
          <a:noFill/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txBody>
          <a:bodyPr wrap="none" rtlCol="0">
            <a:spAutoFit/>
          </a:bodyPr>
          <a:lstStyle/>
          <a:p>
            <a:r>
              <a:rPr lang="ru-RU" sz="6600" dirty="0" smtClean="0"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истории,</a:t>
            </a:r>
            <a:endParaRPr lang="ru-RU" sz="6600" dirty="0">
              <a:solidFill>
                <a:schemeClr val="accent5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211960" y="5013176"/>
            <a:ext cx="3456267" cy="1107996"/>
          </a:xfrm>
          <a:prstGeom prst="rect">
            <a:avLst/>
          </a:prstGeom>
          <a:noFill/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txBody>
          <a:bodyPr wrap="none" rtlCol="0">
            <a:spAutoFit/>
          </a:bodyPr>
          <a:lstStyle/>
          <a:p>
            <a:r>
              <a:rPr lang="ru-RU" sz="6600" dirty="0" smtClean="0"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вечности</a:t>
            </a:r>
            <a:endParaRPr lang="ru-RU" sz="6600" dirty="0">
              <a:solidFill>
                <a:schemeClr val="accent5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Схема 1"/>
          <p:cNvGraphicFramePr/>
          <p:nvPr/>
        </p:nvGraphicFramePr>
        <p:xfrm>
          <a:off x="179512" y="188640"/>
          <a:ext cx="8784976" cy="64087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Схема 1"/>
          <p:cNvGraphicFramePr/>
          <p:nvPr/>
        </p:nvGraphicFramePr>
        <p:xfrm>
          <a:off x="251520" y="1844824"/>
          <a:ext cx="8712968" cy="48245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467544" y="548680"/>
            <a:ext cx="8208912" cy="707886"/>
          </a:xfrm>
          <a:prstGeom prst="rect">
            <a:avLst/>
          </a:prstGeom>
          <a:effectLst>
            <a:glow rad="63500">
              <a:schemeClr val="accent5">
                <a:alpha val="45000"/>
                <a:satMod val="120000"/>
              </a:schemeClr>
            </a:glow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u-RU" sz="4000" b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Словарь нравственных понятий</a:t>
            </a:r>
            <a:endParaRPr lang="ru-RU" sz="4000" b="1" dirty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5912086"/>
          </a:xfrm>
          <a:effectLst>
            <a:innerShdw blurRad="63500" dist="50800" dir="18900000">
              <a:prstClr val="black">
                <a:alpha val="50000"/>
              </a:prstClr>
            </a:innerShdw>
          </a:effectLst>
          <a:scene3d>
            <a:camera prst="orthographicFront"/>
            <a:lightRig rig="soft" dir="t">
              <a:rot lat="0" lon="0" rev="2400000"/>
            </a:lightRig>
          </a:scene3d>
          <a:sp3d>
            <a:bevelT/>
          </a:sp3d>
        </p:spPr>
        <p:txBody>
          <a:bodyPr>
            <a:normAutofit/>
            <a:scene3d>
              <a:camera prst="orthographicFront"/>
              <a:lightRig rig="soft" dir="t">
                <a:rot lat="0" lon="0" rev="2400000"/>
              </a:lightRig>
            </a:scene3d>
            <a:sp3d extrusionH="57150">
              <a:bevelT w="19050" h="12700" prst="angle"/>
            </a:sp3d>
          </a:bodyPr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Портретный очерк</a:t>
            </a:r>
            <a:br>
              <a:rPr lang="ru-RU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эссе</a:t>
            </a:r>
            <a:br>
              <a:rPr lang="ru-RU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буктрейлер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аннотация</a:t>
            </a:r>
            <a:br>
              <a:rPr lang="ru-RU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темы итогового сочинения</a:t>
            </a:r>
            <a:br>
              <a:rPr lang="ru-RU" b="1" dirty="0" smtClean="0">
                <a:latin typeface="Times New Roman" pitchFamily="18" charset="0"/>
                <a:cs typeface="Times New Roman" pitchFamily="18" charset="0"/>
              </a:rPr>
            </a:b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619672" y="1124744"/>
            <a:ext cx="2880320" cy="1569660"/>
          </a:xfrm>
          <a:prstGeom prst="rect">
            <a:avLst/>
          </a:prstGeom>
          <a:ln/>
          <a:effectLst>
            <a:glow rad="101500">
              <a:schemeClr val="accent1">
                <a:alpha val="42000"/>
                <a:satMod val="120000"/>
              </a:schemeClr>
            </a:glow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u-RU" sz="9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=</a:t>
            </a:r>
            <a:endParaRPr lang="ru-RU" sz="9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004048" y="1124744"/>
            <a:ext cx="2808312" cy="1569660"/>
          </a:xfrm>
          <a:prstGeom prst="rect">
            <a:avLst/>
          </a:prstGeom>
          <a:effectLst>
            <a:glow rad="101500">
              <a:schemeClr val="accent1">
                <a:alpha val="42000"/>
                <a:satMod val="120000"/>
              </a:schemeClr>
            </a:glow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u-RU" sz="9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 -</a:t>
            </a:r>
            <a:endParaRPr lang="ru-RU" sz="9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691680" y="2996952"/>
            <a:ext cx="2880320" cy="1569660"/>
          </a:xfrm>
          <a:prstGeom prst="rect">
            <a:avLst/>
          </a:prstGeom>
          <a:effectLst>
            <a:glow rad="101500">
              <a:schemeClr val="accent1">
                <a:alpha val="42000"/>
                <a:satMod val="120000"/>
              </a:schemeClr>
            </a:glow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u-RU" sz="9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+</a:t>
            </a:r>
            <a:endParaRPr lang="ru-RU" sz="9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076056" y="2996952"/>
            <a:ext cx="2736304" cy="1569660"/>
          </a:xfrm>
          <a:prstGeom prst="rect">
            <a:avLst/>
          </a:prstGeom>
          <a:effectLst>
            <a:glow rad="101500">
              <a:schemeClr val="accent1">
                <a:alpha val="42000"/>
                <a:satMod val="120000"/>
              </a:schemeClr>
            </a:glow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u-RU" sz="9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 !</a:t>
            </a:r>
            <a:endParaRPr lang="ru-RU" sz="9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123728" y="5013176"/>
            <a:ext cx="5184576" cy="1107996"/>
          </a:xfrm>
          <a:prstGeom prst="rect">
            <a:avLst/>
          </a:prstGeom>
          <a:effectLst>
            <a:glow rad="101500">
              <a:schemeClr val="accent1">
                <a:alpha val="42000"/>
                <a:satMod val="120000"/>
              </a:schemeClr>
            </a:glow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u-RU" sz="6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А вот бы…</a:t>
            </a:r>
            <a:endParaRPr lang="ru-RU" sz="6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496944" cy="5256584"/>
          </a:xfrm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txBody>
          <a:bodyPr>
            <a:normAutofit/>
          </a:bodyPr>
          <a:lstStyle/>
          <a:p>
            <a:pPr lvl="0" algn="l"/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          Домашнее задание 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1. Объясните ключевую роль слова </a:t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«по-детски» в выборе названия произведения</a:t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и в развитии его сюжетных линий.  </a:t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2. Используя материал рассказа, составьте памятку «Что человек обретает в жизни?»</a:t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3. Напишите рецензию.</a:t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4. Подготовьте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буктрейлер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Литейная">
  <a:themeElements>
    <a:clrScheme name="Литейная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Литейная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Метро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255</TotalTime>
  <Words>58</Words>
  <Application>Microsoft Office PowerPoint</Application>
  <PresentationFormat>Экран (4:3)</PresentationFormat>
  <Paragraphs>28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Литейная</vt:lpstr>
      <vt:lpstr>      Почему хочется      говорить о человеке?</vt:lpstr>
      <vt:lpstr>  Человек в проекте   </vt:lpstr>
      <vt:lpstr>Слайд 3</vt:lpstr>
      <vt:lpstr>Слайд 4</vt:lpstr>
      <vt:lpstr>Портретный очерк эссе буктрейлер аннотация темы итогового сочинения </vt:lpstr>
      <vt:lpstr>Слайд 6</vt:lpstr>
      <vt:lpstr>          Домашнее задание  1. Объясните ключевую роль слова  «по-детски» в выборе названия произведения  и в развитии его сюжетных линий.   2. Используя материал рассказа, составьте памятку «Что человек обретает в жизни?» 3. Напишите рецензию. 4. Подготовьте буктрейлер.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Владелец</dc:creator>
  <cp:lastModifiedBy>Владелец</cp:lastModifiedBy>
  <cp:revision>33</cp:revision>
  <dcterms:created xsi:type="dcterms:W3CDTF">2018-02-27T17:41:25Z</dcterms:created>
  <dcterms:modified xsi:type="dcterms:W3CDTF">2018-02-28T07:29:17Z</dcterms:modified>
</cp:coreProperties>
</file>