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2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34494-6DF2-4B52-9885-D6F4C01128A3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6F165C-E70E-41D0-B2B2-383677CB22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yl.ru/misc/i/ni/1/7/5/0/3/4/i/175034.jpg" TargetMode="External"/><Relationship Id="rId13" Type="http://schemas.openxmlformats.org/officeDocument/2006/relationships/hyperlink" Target="https://notabene.info/images/satti/karjera/ne_opasdivat/kak_perestat_opazdivat4.jpg" TargetMode="External"/><Relationship Id="rId18" Type="http://schemas.openxmlformats.org/officeDocument/2006/relationships/hyperlink" Target="https://veteranrb.ru/wp-content/uploads/2018/04/pensioner-zadumchivyj-1.jpg" TargetMode="External"/><Relationship Id="rId26" Type="http://schemas.openxmlformats.org/officeDocument/2006/relationships/hyperlink" Target="http://www.playcast.ru/uploads/2018/06/03/25340295.png" TargetMode="External"/><Relationship Id="rId3" Type="http://schemas.openxmlformats.org/officeDocument/2006/relationships/hyperlink" Target="http://www.new-smile54.ru/products/143494527-profilaktika_kariyesa_chistka_shchetkoy_pokrytiye_f_lakom_u_detey" TargetMode="External"/><Relationship Id="rId21" Type="http://schemas.openxmlformats.org/officeDocument/2006/relationships/hyperlink" Target="http://itd1.mycdn.me/image?id=875481924458&amp;t=20&amp;plc=WEB&amp;tkn=*Fz-0n03RHcVJ_n42Ub7D97wqCcU" TargetMode="External"/><Relationship Id="rId7" Type="http://schemas.openxmlformats.org/officeDocument/2006/relationships/hyperlink" Target="http://spekuliantas.com/wp-content/uploads/2013/06/pabaigai-1024x731.jpg" TargetMode="External"/><Relationship Id="rId12" Type="http://schemas.openxmlformats.org/officeDocument/2006/relationships/hyperlink" Target="http://itd3.mycdn.me/image?id=873442404337&amp;t=20&amp;plc=WEB&amp;tkn=*DcteB2HcwzIyx-60HwwYtMt5HHs" TargetMode="External"/><Relationship Id="rId17" Type="http://schemas.openxmlformats.org/officeDocument/2006/relationships/hyperlink" Target="http://novokuznetsk.ru/wp-content/uploads/2016/12/3svtzb7enzarcp5ouv3k_1481301421.jpg" TargetMode="External"/><Relationship Id="rId25" Type="http://schemas.openxmlformats.org/officeDocument/2006/relationships/hyperlink" Target="https://img2.akspic.ru/image/20674-legkaya_atletika-nike-nike_free-trek_pole-sportsmen-1920x1080.jpg" TargetMode="External"/><Relationship Id="rId2" Type="http://schemas.openxmlformats.org/officeDocument/2006/relationships/hyperlink" Target="https://st2.depositphotos.com/1683796/5477/i/950/depositphotos_54776953-stock-photo-clown-in-red-costume-with.jpg" TargetMode="External"/><Relationship Id="rId16" Type="http://schemas.openxmlformats.org/officeDocument/2006/relationships/hyperlink" Target="https://assets.geekinsider.com/wp-content/uploads/2016/09/bookshelf-ideas-e1473690297882.jpg" TargetMode="External"/><Relationship Id="rId20" Type="http://schemas.openxmlformats.org/officeDocument/2006/relationships/hyperlink" Target="https://static.tildacdn.com/tild3731-3739-4162-b839-383064393362/21comidacalidadgatos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.gohealthinsurance.com/wp-content/uploads/2014/06/iStock_000018155246Medium.jpg" TargetMode="External"/><Relationship Id="rId11" Type="http://schemas.openxmlformats.org/officeDocument/2006/relationships/hyperlink" Target="https://i.ytimg.com/vi/-biwa-LiLuA/maxresdefault.jpg" TargetMode="External"/><Relationship Id="rId24" Type="http://schemas.openxmlformats.org/officeDocument/2006/relationships/hyperlink" Target="http://psychologylib.ru/news/item/f00/s03/n0000380/index.shtml" TargetMode="External"/><Relationship Id="rId5" Type="http://schemas.openxmlformats.org/officeDocument/2006/relationships/hyperlink" Target="https://www.d2demand.com/hs-fs/hub/325665/file-2596163382-jpg/iStock_000003885615_Large.jpg" TargetMode="External"/><Relationship Id="rId15" Type="http://schemas.openxmlformats.org/officeDocument/2006/relationships/hyperlink" Target="https://gorod55.ru/attachments/f903fe28a02c3e31ca404355bc9fc54dff3a3b61/store/fill/1200/630/c66592d804e469fe8609c409420bff63a8dae0f87c78584cd951e4bcf17d/&#1092;&#1099;.jpg" TargetMode="External"/><Relationship Id="rId23" Type="http://schemas.openxmlformats.org/officeDocument/2006/relationships/hyperlink" Target="https://img.7ya.ru/pub/img/22090/thinkstockphotos-463181773.jpg" TargetMode="External"/><Relationship Id="rId10" Type="http://schemas.openxmlformats.org/officeDocument/2006/relationships/hyperlink" Target="https://img1.liveinternet.ru/images/attach/d/1/134/844/134844931_image__2_.jpg" TargetMode="External"/><Relationship Id="rId19" Type="http://schemas.openxmlformats.org/officeDocument/2006/relationships/hyperlink" Target="https://pbs.twimg.com/media/DYaHwBxXUAASRSY.jpg" TargetMode="External"/><Relationship Id="rId4" Type="http://schemas.openxmlformats.org/officeDocument/2006/relationships/hyperlink" Target="http://www.altai.aif.ru/realty/1364730" TargetMode="External"/><Relationship Id="rId9" Type="http://schemas.openxmlformats.org/officeDocument/2006/relationships/hyperlink" Target="https://media.gettyimages.com/photos/man-driving-car-on-road-picture-id450441789?b=1&amp;k=6&amp;m=450441789&amp;s=612x612&amp;w=0&amp;h=hRdYdcrcjxtG7mdWNCcjM271FxodocqnhUGHjuPH-zQ" TargetMode="External"/><Relationship Id="rId14" Type="http://schemas.openxmlformats.org/officeDocument/2006/relationships/hyperlink" Target="https://avatars.mds.yandex.net/get-pdb/906476/7bff0975-60d3-4a71-b86a-875b51b36df6/s1200?webp=false" TargetMode="External"/><Relationship Id="rId22" Type="http://schemas.openxmlformats.org/officeDocument/2006/relationships/hyperlink" Target="https://st.depositphotos.com/3213725/4275/i/950/depositphotos_42750989-stock-photo-smile-young-boy-with-glasse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Action Verbs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71810"/>
            <a:ext cx="7854696" cy="378619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 verb is a word </a:t>
            </a:r>
          </a:p>
          <a:p>
            <a:pPr algn="ctr"/>
            <a:r>
              <a:rPr lang="en-US" dirty="0" smtClean="0"/>
              <a:t>It’s an action word.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If you can do it,</a:t>
            </a:r>
          </a:p>
          <a:p>
            <a:pPr algn="ctr"/>
            <a:r>
              <a:rPr lang="en-US" dirty="0" smtClean="0"/>
              <a:t>Then you do it.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If you do it</a:t>
            </a:r>
          </a:p>
          <a:p>
            <a:pPr algn="ctr"/>
            <a:r>
              <a:rPr lang="en-US" dirty="0" smtClean="0"/>
              <a:t>It’s a verb!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501122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Слезы льются через край.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Плакать по-английски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47439" y="5301208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cry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s://avatars.mds.yandex.net/get-pdb/906476/7bff0975-60d3-4a71-b86a-875b51b36df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36308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13962"/>
            <a:ext cx="8072494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Режу сельдерей, шпинат.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Резать по-английски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72364" y="5445224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cut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s://gorod55.ru/attachments/f903fe28a02c3e31ca404355bc9fc54dff3a3b61/store/fill/1200/630/c66592d804e469fe8609c409420bff63a8dae0f87c78584cd951e4bcf17d/%D1%84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58" y="1281743"/>
            <a:ext cx="4090016" cy="214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645024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Привыкаю я к труду.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Делать, делай, значит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72364" y="5301208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do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://itd3.mycdn.me/image?id=873442404337&amp;t=20&amp;plc=WEB&amp;tkn=*DcteB2HcwzIyx-60HwwYtMt5HH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6946"/>
            <a:ext cx="3680991" cy="230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789146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Выкопаем яму в миг.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Рыть копать – иначе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0312" y="5229200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dig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https://i.ytimg.com/vi/-biwa-LiLu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53" y="980729"/>
            <a:ext cx="4134482" cy="232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861048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Я нарисовал ведро.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Рисовать – иначе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64288" y="5517232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draw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s://img1.liveinternet.ru/images/attach/d/1/134/844/134844931_image_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124" y="3590286"/>
            <a:ext cx="8286808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Объехал я весь этот край.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Вести машину – просто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36296" y="5445224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drive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 descr="https://media.gettyimages.com/photos/man-driving-car-on-road-picture-id450441789?b=1&amp;k=6&amp;m=450441789&amp;s=612x612&amp;w=0&amp;h=hRdYdcrcjxtG7mdWNCcjM271FxodocqnhUGHjuPH-zQ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3745750" cy="250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572560" cy="2786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Храню я дома много книг.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Хранить, держать – иначе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92280" y="5589240"/>
            <a:ext cx="1643074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keep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s://assets.geekinsider.com/wp-content/uploads/2016/09/bookshelf-ideas-e1473690297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3922657" cy="300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807615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Шапку уронил в сугроб,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Уронить иначе …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04248" y="5214950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drop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http://novokuznetsk.ru/wp-content/uploads/2016/12/3svtzb7enzarcp5ouv3k_1481301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3753136" cy="250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4181" y="3933056"/>
            <a:ext cx="8358246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Желудок у меня болит.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Я есть хочу. Есть, кушать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0312" y="5517232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eat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s://static.tildacdn.com/tild3731-3739-4162-b839-383064393362/21comidacalidadga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1147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501122" cy="29289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Я накормила вас. Ты сыт?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Кормить, кормлю – иначе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58082" y="5373216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feed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s://pbs.twimg.com/media/DYaHwBxXUAASR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25576"/>
            <a:ext cx="3372043" cy="2295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77072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Надувает шарик клоун,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Дует ветер, дует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92280" y="5484407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blow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thumbs.dreamstime.com/z/clown-balloon-red-costume-blue-background-studio-professional-lighting-403895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9825" r="10512" b="27296"/>
          <a:stretch/>
        </p:blipFill>
        <p:spPr bwMode="auto">
          <a:xfrm>
            <a:off x="2915816" y="1196752"/>
            <a:ext cx="2431215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149080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Забывает все мой дед.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Забывать – звучит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64288" y="5445224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forget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4" name="Picture 6" descr="https://veteranrb.ru/wp-content/uploads/2018/04/pensioner-zadumchivyj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3492"/>
            <a:ext cx="3626453" cy="2412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449" y="2348880"/>
            <a:ext cx="8858280" cy="3429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Платите в кассу побыстрей,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Платить, платите – значит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0312" y="5517232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pay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itd1.mycdn.me/image?id=875481924458&amp;t=20&amp;plc=WEB&amp;tkn=*Fz-0n03RHcVJ_n42Ub7D97wqC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12" y="1268760"/>
            <a:ext cx="370051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Положите это тут.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Положите – значит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52320" y="5373216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put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4" descr="https://st.depositphotos.com/3213725/4275/i/950/depositphotos_42750989-stock-photo-smile-young-boy-with-glas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379"/>
            <a:ext cx="2214519" cy="295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422" y="2492896"/>
            <a:ext cx="8929718" cy="32861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Читать полезно много книг.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Читать, читайте – значит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76256" y="5517232"/>
            <a:ext cx="2000264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read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https://img.7ya.ru/pub/img/22090/thinkstockphotos-46318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56451" cy="2462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257668"/>
            <a:ext cx="8501122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Видишь что-нибудь в дали?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Видеть по-английски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24328" y="5517232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see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ÐÐ°ÑÐºÐ°Ð»Ð¸Ð²Ð°ÑÑÐ¸Ð¹ ÐºÐ¾ÑÑÑÐ¸ÑÐ¸ÐµÐ½Ñ Ð¸Ð½ÑÐµÐ»Ð»ÐµÐºÑÐ° Ð½Ðµ Ð¿Ð¾Ð·Ð²Ð¾Ð»Ð¸Ñ ÐµÐ³Ð¾ Ð¾Ð±Ð»Ð°Ð´Ð°ÑÐµÐ»Ñ Ð¿ÑÐ¾Ð¿ÑÑÑÐ¸ÑÑ Ð½Ð¸ Ð¾Ð´Ð½Ð¾Ð¹ Ð¼ÐµÐ»Ð¾ÑÐ¸ Ð¸Ð· ÑÐµÑ, ÑÑÐ¾ Ð»ÐµÐ¶Ð°Ñ Ð¿Ð¾Ð´ Ð½Ð¾ÑÐ¾Ð¼. (Ð¤Ð¾ÑÐ¾ Allan Stone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186195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01008"/>
            <a:ext cx="8929718" cy="25003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Бегут спортсмены разных стран.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Бежать, беги – иначе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52320" y="5551285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run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https://img2.akspic.ru/image/20674-legkaya_atletika-nike-nike_free-trek_pole-sportsmen-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2446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380" y="4013962"/>
            <a:ext cx="857256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Тучка, солнцу не мешай.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Светить, сиять – иначе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08304" y="5445224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shine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www.playcast.ru/uploads/2018/06/03/253402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422867" cy="23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574" y="908720"/>
            <a:ext cx="7772400" cy="568863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st2.depositphotos.com/1683796/5477/i/950/depositphotos_54776953-stock-photo-clown-in-red-costume-with.jpg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www.new-smile54.ru/products/143494527-profilaktika_kariyesa_chistka_shchetkoy_pokrytiye_f_lakom_u_detey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www.altai.aif.ru/realty/1364730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www.d2demand.com/hs-fs/hub/325665/file-2596163382-jpg/iStock_000003885615_Large.jpg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blog.gohealthinsurance.com/wp-content/uploads/2014/06/iStock_000018155246Medium.jpg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spekuliantas.com/wp-content/uploads/2013/06/pabaigai-1024x731.jpg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www.syl.ru/misc/i/ni/1/7/5/0/3/4/i/175034.jpg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https://media.gettyimages.com/photos/man-driving-car-on-road-picture-id450441789?b=1&amp;k=6&amp;m=450441789&amp;s=612x612&amp;w=0&amp;h=hRdYdcrcjxtG7mdWNCcjM271FxodocqnhUGHjuPH-zQ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0"/>
              </a:rPr>
              <a:t>https://img1.liveinternet.ru/images/attach/d/1/134/844/134844931_image__2_.</a:t>
            </a:r>
            <a:r>
              <a:rPr lang="en-US" dirty="0" smtClean="0">
                <a:hlinkClick r:id="rId10"/>
              </a:rPr>
              <a:t>jpg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https://i.ytimg.com/vi/-</a:t>
            </a:r>
            <a:r>
              <a:rPr lang="en-US" dirty="0" smtClean="0">
                <a:hlinkClick r:id="rId11"/>
              </a:rPr>
              <a:t>biwa-LiLuA/maxresdefault.jpg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2"/>
              </a:rPr>
              <a:t>http://itd3.mycdn.me/image?id=873442404337&amp;t=20&amp;plc=WEB&amp;tkn=*</a:t>
            </a:r>
            <a:r>
              <a:rPr lang="en-US" dirty="0" smtClean="0">
                <a:hlinkClick r:id="rId12"/>
              </a:rPr>
              <a:t>DcteB2HcwzIyx-60HwwYtMt5HHs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notabene.info/images/satti/karjera/ne_opasdivat/kak_perestat_opazdivat4.jpg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avatars.mds.yandex.net/get-pdb/906476/7bff0975-60d3-4a71-b86a-875b51b36df6/s1200?webp=false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5"/>
              </a:rPr>
              <a:t>https://gorod55.ru/attachments/f903fe28a02c3e31ca404355bc9fc54dff3a3b61/store/fill/1200/630/c66592d804e469fe8609c409420bff63a8dae0f87c78584cd951e4bcf17d/</a:t>
            </a:r>
            <a:r>
              <a:rPr lang="ru-RU" dirty="0" err="1">
                <a:hlinkClick r:id="rId15"/>
              </a:rPr>
              <a:t>фы</a:t>
            </a:r>
            <a:r>
              <a:rPr lang="ru-RU" dirty="0">
                <a:hlinkClick r:id="rId15"/>
              </a:rPr>
              <a:t>.</a:t>
            </a:r>
            <a:r>
              <a:rPr lang="en-US" dirty="0" smtClean="0">
                <a:hlinkClick r:id="rId15"/>
              </a:rPr>
              <a:t>jpg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>
                <a:hlinkClick r:id="rId16"/>
              </a:rPr>
              <a:t>https://</a:t>
            </a:r>
            <a:r>
              <a:rPr lang="en-US" dirty="0" smtClean="0">
                <a:hlinkClick r:id="rId16"/>
              </a:rPr>
              <a:t>assets.geekinsider.com/wp-content/uploads/2016/09/bookshelf-ideas-e1473690297882.jpg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http</a:t>
            </a:r>
            <a:r>
              <a:rPr lang="en-US" dirty="0">
                <a:hlinkClick r:id="rId17"/>
              </a:rPr>
              <a:t>://</a:t>
            </a:r>
            <a:r>
              <a:rPr lang="en-US" dirty="0" smtClean="0">
                <a:hlinkClick r:id="rId17"/>
              </a:rPr>
              <a:t>novokuznetsk.ru/wp-content/uploads/2016/12/3svtzb7enzarcp5ouv3k_1481301421.jpg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>
                <a:hlinkClick r:id="rId18"/>
              </a:rPr>
              <a:t>https://</a:t>
            </a:r>
            <a:r>
              <a:rPr lang="en-US" dirty="0" smtClean="0">
                <a:hlinkClick r:id="rId18"/>
              </a:rPr>
              <a:t>veteranrb.ru/wp-content/uploads/2018/04/pensioner-zadumchivyj-1.jpg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pbs.twimg.com/media/DYaHwBxXUAASRSY.jpg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0"/>
              </a:rPr>
              <a:t>https://</a:t>
            </a:r>
            <a:r>
              <a:rPr lang="en-US" dirty="0" smtClean="0">
                <a:hlinkClick r:id="rId20"/>
              </a:rPr>
              <a:t>static.tildacdn.com/tild3731-3739-4162-b839-383064393362/21comidacalidadgatos.jpg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1"/>
              </a:rPr>
              <a:t>http://itd1.mycdn.me/image?id=875481924458&amp;t=20&amp;plc=WEB&amp;tkn=*</a:t>
            </a:r>
            <a:r>
              <a:rPr lang="en-US" dirty="0" smtClean="0">
                <a:hlinkClick r:id="rId21"/>
              </a:rPr>
              <a:t>Fz-0n03RHcVJ_n42Ub7D97wqCcU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2"/>
              </a:rPr>
              <a:t>https://</a:t>
            </a:r>
            <a:r>
              <a:rPr lang="en-US" dirty="0" smtClean="0">
                <a:hlinkClick r:id="rId22"/>
              </a:rPr>
              <a:t>st.depositphotos.com/3213725/4275/i/950/depositphotos_42750989-stock-photo-smile-young-boy-with-glasses.jpg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3"/>
              </a:rPr>
              <a:t>https://</a:t>
            </a:r>
            <a:r>
              <a:rPr lang="en-US" dirty="0" smtClean="0">
                <a:hlinkClick r:id="rId23"/>
              </a:rPr>
              <a:t>img.7ya.ru/pub/img/22090/thinkstockphotos-463181773.jpg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4"/>
              </a:rPr>
              <a:t>http://</a:t>
            </a:r>
            <a:r>
              <a:rPr lang="en-US" dirty="0" smtClean="0">
                <a:hlinkClick r:id="rId24"/>
              </a:rPr>
              <a:t>psychologylib.ru/news/item/f00/s03/n0000380/index.shtml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5"/>
              </a:rPr>
              <a:t>https://</a:t>
            </a:r>
            <a:r>
              <a:rPr lang="en-US" dirty="0" smtClean="0">
                <a:hlinkClick r:id="rId25"/>
              </a:rPr>
              <a:t>img2.akspic.ru/image/20674-legkaya_atletika-nike-nike_free-trek_pole-sportsmen-1920x1080.jpg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6"/>
              </a:rPr>
              <a:t>http://</a:t>
            </a:r>
            <a:r>
              <a:rPr lang="en-US" dirty="0" smtClean="0">
                <a:hlinkClick r:id="rId26"/>
              </a:rPr>
              <a:t>www.playcast.ru/uploads/2018/06/03/25340295.png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645024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Ты мне щетку эту дашь?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Чистить щеткой значит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20272" y="5301208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brush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st30.stblizko.ru/images/product/247/272/09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351478" cy="197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487240"/>
            <a:ext cx="8215370" cy="2786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Здесь строят дом, отличный вид.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строить по-английски …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0312" y="4293096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build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s://images.aif.ru/004/783/95ace8ff83aac9d97c94a9c240737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791744" cy="2517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05064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Позовут вас на укол.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позвать – иначе …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0312" y="5085184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call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s://www.d2demand.com/hs-fs/hub/325665/file-2596163382-jpg/iStock_00000388561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645024"/>
            <a:ext cx="7843838" cy="25003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Несите вещи, открывайте двери.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Несите, носим – это …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08304" y="5373216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carry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620687"/>
            <a:ext cx="2160240" cy="323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286808" cy="21431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«Поймай котенка», - слышен плач.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Ловить, поймать, иначе … 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36296" y="5720287"/>
            <a:ext cx="1571636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catch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spekuliantas.com/wp-content/uploads/2013/06/pabaigai-1024x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332872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15270" cy="30718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Выбираю я наряд, тороплюсь, мечусь.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Выбираю платье. Выбираю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72200" y="5445224"/>
            <a:ext cx="2571768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ttps://www.syl.ru/misc/i/ni/1/7/5/0/3/4/i/17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3542862" cy="2360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965881"/>
            <a:ext cx="7772400" cy="185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Приходите еще к нам.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Приходите – значит …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64288" y="5373216"/>
            <a:ext cx="1714512" cy="90010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56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come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s://notabene.info/images/satti/karjera/ne_opasdivat/kak_perestat_opazdiva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93993"/>
            <a:ext cx="3359001" cy="2521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282</Words>
  <Application>Microsoft Office PowerPoint</Application>
  <PresentationFormat>Экран (4:3)</PresentationFormat>
  <Paragraphs>90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Поток</vt:lpstr>
      <vt:lpstr>Action Verbs</vt:lpstr>
      <vt:lpstr>Надувает шарик клоун,  Дует ветер, дует …</vt:lpstr>
      <vt:lpstr>Ты мне щетку эту дашь?  Чистить щеткой значит …</vt:lpstr>
      <vt:lpstr>Здесь строят дом, отличный вид.  А строить по-английски … </vt:lpstr>
      <vt:lpstr>Позовут вас на укол.  А позвать – иначе … </vt:lpstr>
      <vt:lpstr>Несите вещи, открывайте двери.  Несите, носим – это … </vt:lpstr>
      <vt:lpstr>«Поймай котенка», - слышен плач.  Ловить, поймать, иначе …  </vt:lpstr>
      <vt:lpstr>Выбираю я наряд, тороплюсь, мечусь.  Выбираю платье. Выбираю …</vt:lpstr>
      <vt:lpstr>Приходите еще к нам.  Приходите – значит …</vt:lpstr>
      <vt:lpstr>Слезы льются через край.  Плакать по-английски …</vt:lpstr>
      <vt:lpstr>Режу сельдерей, шпинат.  Резать по-английски …</vt:lpstr>
      <vt:lpstr>Привыкаю я к труду.  Делать, делай, значит …</vt:lpstr>
      <vt:lpstr>Выкопаем яму в миг.  Рыть копать – иначе …</vt:lpstr>
      <vt:lpstr>Я нарисовал ведро.  Рисовать – иначе …</vt:lpstr>
      <vt:lpstr>Объехал я весь этот край.  Вести машину – просто …</vt:lpstr>
      <vt:lpstr>Храню я дома много книг.  Хранить, держать – иначе</vt:lpstr>
      <vt:lpstr>Шапку уронил в сугроб,  Уронить иначе … </vt:lpstr>
      <vt:lpstr>Желудок у меня болит.  Я есть хочу. Есть, кушать …</vt:lpstr>
      <vt:lpstr>Я накормила вас. Ты сыт?  Кормить, кормлю – иначе</vt:lpstr>
      <vt:lpstr>Забывает все мой дед.  Забывать – звучит …</vt:lpstr>
      <vt:lpstr>Платите в кассу побыстрей,  Платить, платите – значит …</vt:lpstr>
      <vt:lpstr>Положите это тут.  Положите – значит …</vt:lpstr>
      <vt:lpstr>Читать полезно много книг.  Читать, читайте – значит …</vt:lpstr>
      <vt:lpstr>Видишь что-нибудь в дали?  Видеть по-английски …</vt:lpstr>
      <vt:lpstr>Бегут спортсмены разных стран.  Бежать, беги – иначе …</vt:lpstr>
      <vt:lpstr>Тучка, солнцу не мешай.  Светить, сиять – иначе 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Verbs</dc:title>
  <dc:creator>Лицей</dc:creator>
  <cp:lastModifiedBy>user</cp:lastModifiedBy>
  <cp:revision>15</cp:revision>
  <dcterms:created xsi:type="dcterms:W3CDTF">2019-03-04T13:03:09Z</dcterms:created>
  <dcterms:modified xsi:type="dcterms:W3CDTF">2019-03-12T15:34:16Z</dcterms:modified>
</cp:coreProperties>
</file>