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2" r:id="rId2"/>
    <p:sldId id="289" r:id="rId3"/>
    <p:sldId id="261" r:id="rId4"/>
    <p:sldId id="279" r:id="rId5"/>
    <p:sldId id="277" r:id="rId6"/>
    <p:sldId id="271" r:id="rId7"/>
    <p:sldId id="272" r:id="rId8"/>
    <p:sldId id="281" r:id="rId9"/>
    <p:sldId id="278" r:id="rId10"/>
    <p:sldId id="270" r:id="rId11"/>
    <p:sldId id="282" r:id="rId12"/>
    <p:sldId id="283" r:id="rId13"/>
    <p:sldId id="275" r:id="rId14"/>
    <p:sldId id="274" r:id="rId15"/>
    <p:sldId id="280" r:id="rId16"/>
    <p:sldId id="276" r:id="rId17"/>
    <p:sldId id="284" r:id="rId18"/>
    <p:sldId id="290" r:id="rId19"/>
    <p:sldId id="29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261C73-4B13-4DB3-A89F-59479BE80A29}">
          <p14:sldIdLst>
            <p14:sldId id="292"/>
            <p14:sldId id="289"/>
          </p14:sldIdLst>
        </p14:section>
        <p14:section name="ходы тигра" id="{A82C1DB8-B07F-4CA9-B36C-15D1CC6FAFDA}">
          <p14:sldIdLst>
            <p14:sldId id="261"/>
            <p14:sldId id="279"/>
            <p14:sldId id="277"/>
            <p14:sldId id="271"/>
            <p14:sldId id="272"/>
            <p14:sldId id="281"/>
            <p14:sldId id="278"/>
            <p14:sldId id="270"/>
            <p14:sldId id="282"/>
            <p14:sldId id="283"/>
            <p14:sldId id="275"/>
            <p14:sldId id="274"/>
            <p14:sldId id="280"/>
            <p14:sldId id="276"/>
            <p14:sldId id="284"/>
            <p14:sldId id="290"/>
            <p14:sldId id="291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dia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6" autoAdjust="0"/>
    <p:restoredTop sz="96866" autoAdjust="0"/>
  </p:normalViewPr>
  <p:slideViewPr>
    <p:cSldViewPr snapToGrid="0">
      <p:cViewPr varScale="1">
        <p:scale>
          <a:sx n="78" d="100"/>
          <a:sy n="78" d="100"/>
        </p:scale>
        <p:origin x="-84" y="-6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4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F3D07-BE51-4269-A63B-CD54ADF691E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A9FE2-AF13-454A-BAE5-78F38F81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заставлю рыбу плавать, я заставлю</a:t>
            </a:r>
            <a:r>
              <a:rPr lang="ru-RU" baseline="0" dirty="0"/>
              <a:t> птиц лететь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24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Друг другу кристалл подари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перепутались мира пути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Он сумеет провести вас</a:t>
            </a:r>
            <a:r>
              <a:rPr lang="ru-RU" baseline="0" dirty="0"/>
              <a:t> по верному пути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мы сложим головоломку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19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Завершение</a:t>
            </a:r>
            <a:r>
              <a:rPr lang="ru-RU" baseline="0" dirty="0"/>
              <a:t> игры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3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Опасные топи вас ждут впереди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7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Новый год уже в пути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7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страхи забудь, терпи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Командам сноровку пора проявить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3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Чем</a:t>
            </a:r>
            <a:r>
              <a:rPr lang="ru-RU" baseline="0" dirty="0"/>
              <a:t> больше узнаешь, тем меньше знаешь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Сноровку и меткость свою прояви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5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команде друг друга сумейте понять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2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Спасенья</a:t>
            </a:r>
            <a:r>
              <a:rPr lang="ru-RU" baseline="0" dirty="0"/>
              <a:t> ждут твои друзья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9FE2-AF13-454A-BAE5-78F38F81B8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3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4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53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0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9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9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75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6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3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5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0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BABCC-2D31-42D1-8206-1828CC6A2086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74541-9E3D-45EC-9BA8-A61FA5C44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8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slide" Target="slide16.xml"/><Relationship Id="rId17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15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openxmlformats.org/officeDocument/2006/relationships/slide" Target="slide14.xml"/><Relationship Id="rId19" Type="http://schemas.openxmlformats.org/officeDocument/2006/relationships/slide" Target="slide11.xml"/><Relationship Id="rId4" Type="http://schemas.openxmlformats.org/officeDocument/2006/relationships/image" Target="../media/image4.png"/><Relationship Id="rId9" Type="http://schemas.openxmlformats.org/officeDocument/2006/relationships/slide" Target="slide13.xml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slide" Target="slide3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0B021B-28BF-4B5F-BF01-49D4BBFB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666A224-088E-49F1-B89E-74F11E854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1" y="0"/>
            <a:ext cx="12234251" cy="6859630"/>
          </a:xfrm>
        </p:spPr>
      </p:pic>
    </p:spTree>
    <p:extLst>
      <p:ext uri="{BB962C8B-B14F-4D97-AF65-F5344CB8AC3E}">
        <p14:creationId xmlns:p14="http://schemas.microsoft.com/office/powerpoint/2010/main" val="214643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в команде друг дроуга сумейте понят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пасенья ждут твои друзь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1699" cy="6858000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8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я заставлю рыбу плавать, я заставлю птиц летет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руг другу кристалл подар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десь перепутались мира пу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н сумеет провес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19474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если мы сложим головоломку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8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авршение игры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19472" cy="6858000"/>
          </a:xfrm>
        </p:spPr>
      </p:pic>
    </p:spTree>
    <p:extLst>
      <p:ext uri="{BB962C8B-B14F-4D97-AF65-F5344CB8AC3E}">
        <p14:creationId xmlns:p14="http://schemas.microsoft.com/office/powerpoint/2010/main" val="4074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55" y="0"/>
            <a:ext cx="1233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анимированная новый год 20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0" y="0"/>
            <a:ext cx="10751420" cy="68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2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55" y="0"/>
            <a:ext cx="1233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32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77" y="-303416"/>
            <a:ext cx="1779416" cy="17794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17" y="0"/>
            <a:ext cx="887887" cy="11838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89" y="5917610"/>
            <a:ext cx="1141711" cy="9378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7" y="5852424"/>
            <a:ext cx="1206658" cy="8694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2" name="Управляющая кнопка: настраиваемая 11">
            <a:hlinkClick r:id="rId8" action="ppaction://hlinksldjump" highlightClick="1"/>
          </p:cNvPr>
          <p:cNvSpPr/>
          <p:nvPr/>
        </p:nvSpPr>
        <p:spPr>
          <a:xfrm>
            <a:off x="10014556" y="5534301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Управляющая кнопка: настраиваемая 17">
            <a:hlinkClick r:id="rId9" action="ppaction://hlinksldjump" highlightClick="1"/>
          </p:cNvPr>
          <p:cNvSpPr/>
          <p:nvPr/>
        </p:nvSpPr>
        <p:spPr>
          <a:xfrm>
            <a:off x="10521864" y="5534301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Управляющая кнопка: настраиваемая 18">
            <a:hlinkClick r:id="rId10" action="ppaction://hlinksldjump" highlightClick="1"/>
          </p:cNvPr>
          <p:cNvSpPr/>
          <p:nvPr/>
        </p:nvSpPr>
        <p:spPr>
          <a:xfrm>
            <a:off x="9509548" y="5999903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Управляющая кнопка: настраиваемая 20">
            <a:hlinkClick r:id="rId11" action="ppaction://hlinksldjump" highlightClick="1"/>
          </p:cNvPr>
          <p:cNvSpPr/>
          <p:nvPr/>
        </p:nvSpPr>
        <p:spPr>
          <a:xfrm>
            <a:off x="10014556" y="5985694"/>
            <a:ext cx="40709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Управляющая кнопка: настраиваемая 21">
            <a:hlinkClick r:id="rId12" action="ppaction://hlinksldjump" highlightClick="1"/>
          </p:cNvPr>
          <p:cNvSpPr/>
          <p:nvPr/>
        </p:nvSpPr>
        <p:spPr>
          <a:xfrm>
            <a:off x="10521863" y="5996017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Управляющая кнопка: настраиваемая 24">
            <a:hlinkClick r:id="rId13" action="ppaction://hlinksldjump" highlightClick="1"/>
          </p:cNvPr>
          <p:cNvSpPr/>
          <p:nvPr/>
        </p:nvSpPr>
        <p:spPr>
          <a:xfrm>
            <a:off x="834668" y="645315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Управляющая кнопка: настраиваемая 25">
            <a:hlinkClick r:id="rId14" action="ppaction://hlinksldjump" highlightClick="1"/>
          </p:cNvPr>
          <p:cNvSpPr/>
          <p:nvPr/>
        </p:nvSpPr>
        <p:spPr>
          <a:xfrm>
            <a:off x="1315232" y="645787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Управляющая кнопка: настраиваемая 27">
            <a:hlinkClick r:id="rId15" action="ppaction://hlinksldjump" highlightClick="1"/>
          </p:cNvPr>
          <p:cNvSpPr/>
          <p:nvPr/>
        </p:nvSpPr>
        <p:spPr>
          <a:xfrm>
            <a:off x="1791218" y="645315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</a:p>
        </p:txBody>
      </p:sp>
      <p:sp>
        <p:nvSpPr>
          <p:cNvPr id="29" name="Управляющая кнопка: настраиваемая 28">
            <a:hlinkClick r:id="rId16" action="ppaction://hlinksldjump" highlightClick="1"/>
          </p:cNvPr>
          <p:cNvSpPr/>
          <p:nvPr/>
        </p:nvSpPr>
        <p:spPr>
          <a:xfrm>
            <a:off x="826717" y="1111806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Управляющая кнопка: настраиваемая 29">
            <a:hlinkClick r:id="rId17" action="ppaction://hlinksldjump" highlightClick="1"/>
          </p:cNvPr>
          <p:cNvSpPr/>
          <p:nvPr/>
        </p:nvSpPr>
        <p:spPr>
          <a:xfrm>
            <a:off x="1315231" y="1111806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</a:p>
        </p:txBody>
      </p:sp>
      <p:sp>
        <p:nvSpPr>
          <p:cNvPr id="31" name="Управляющая кнопка: настраиваемая 30">
            <a:hlinkClick r:id="rId18" action="ppaction://hlinksldjump" highlightClick="1"/>
          </p:cNvPr>
          <p:cNvSpPr/>
          <p:nvPr/>
        </p:nvSpPr>
        <p:spPr>
          <a:xfrm>
            <a:off x="1791219" y="1109037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Управляющая кнопка: настраиваемая 31">
            <a:hlinkClick r:id="rId19" action="ppaction://hlinksldjump" highlightClick="1"/>
          </p:cNvPr>
          <p:cNvSpPr/>
          <p:nvPr/>
        </p:nvSpPr>
        <p:spPr>
          <a:xfrm>
            <a:off x="9519768" y="5534301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endParaRPr lang="ru-RU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Управляющая кнопка: настраиваемая 21">
            <a:hlinkClick r:id="rId20" action="ppaction://hlinksldjump" highlightClick="1"/>
          </p:cNvPr>
          <p:cNvSpPr/>
          <p:nvPr/>
        </p:nvSpPr>
        <p:spPr>
          <a:xfrm>
            <a:off x="11054363" y="6000405"/>
            <a:ext cx="400833" cy="40083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style>
          <a:lnRef idx="2">
            <a:schemeClr val="accent6">
              <a:shade val="50000"/>
            </a:schemeClr>
          </a:lnRef>
          <a:fillRef idx="1002">
            <a:schemeClr val="lt2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2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00273 0.124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12431 L -0.00638 0.214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21412 L -0.01016 0.317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31736 L -0.01706 0.4467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0.44676 L 0.00195 0.5449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54491 L 0.05013 0.603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0.60347 L 0.09375 0.550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55047 L 0.09987 0.4946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49468 L 0.09153 0.3761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53 0.37616 L 0.08763 0.3150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63 0.31505 L 0.08685 0.208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5 0.2088 L 0.11367 0.1518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67 0.15185 L 0.17643 0.1504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43 0.15047 L 0.19557 0.1967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57 0.19676 L 0.19479 0.23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79 0.2375 L 0.15807 0.408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0345 0.08727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 0.08727 L -0.10026 0.1298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26 0.12986 L -0.17682 0.1187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82 0.11875 L -0.26562 0.0872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2 0.08727 L -0.3664 0.11319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 0.11319 L -0.36588 0.2125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88 0.2125 L -0.3237 0.257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0.2574 L -0.27864 0.2479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864 0.24791 L -0.21432 0.23842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32 0.23842 L -0.17838 0.23426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38 0.23426 L -0.12864 0.24514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64 0.24514 L -0.0638 0.27245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0.27245 L -0.04974 0.34305 " pathEditMode="relative" rAng="0" ptsTypes="AA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74 0.34305 L -0.0819 0.39352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 0.39352 L -0.12174 0.412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33000" decel="3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74 0.4125 L -0.20208 0.4914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4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1406 -0.10973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4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10973 L 0.07513 -0.12755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3 -0.12755 L 0.13437 -0.11227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37 -0.11227 L 0.20417 -0.09491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17 -0.09491 L 0.30013 -0.08727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13 -0.08727 L 0.33815 -0.19422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15 -0.19422 L 0.29141 -0.23912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41 -0.23912 L 0.24258 -0.24838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-0.24838 L 0.17891 -0.23449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91 -0.23449 L 0.13177 -0.23287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77 -0.23287 L 0.09336 -0.22686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6 -0.22686 L 0.05312 -0.2551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2551 L 0.0293 -0.3196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3 -0.31968 L 0.04948 -0.39723 " pathEditMode="relative" rAng="0" ptsTypes="AA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39723 L 0.08594 -0.40579 " pathEditMode="relative" rAng="0" ptsTypes="AA">
                                      <p:cBhvr>
                                        <p:cTn id="1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63" presetClass="path" presetSubtype="0" accel="18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-0.40579 L 0.17891 -0.46551 " pathEditMode="relative" rAng="0" ptsTypes="AA">
                                      <p:cBhvr>
                                        <p:cTn id="1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455 -0.14051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-0.14051 L -0.00104 -0.26458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26458 L 0.00326 -0.39491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39491 L 0.01107 -0.50023 " pathEditMode="relative" rAng="0" ptsTypes="AA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-0.50023 L -0.00807 -0.63056 " pathEditMode="relative" rAng="0" ptsTypes="AA">
                                      <p:cBhvr>
                                        <p:cTn id="2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63056 L -0.07734 -0.66667 " pathEditMode="relative" rAng="0" ptsTypes="AA">
                                      <p:cBhvr>
                                        <p:cTn id="2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34 -0.66667 L -0.11185 -0.63681 " pathEditMode="relative" rAng="0" ptsTypes="AA">
                                      <p:cBhvr>
                                        <p:cTn id="2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85 -0.63681 L -0.11094 -0.52986 " pathEditMode="relative" rAng="0" ptsTypes="AA">
                                      <p:cBhvr>
                                        <p:cTn id="2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-0.52986 L -0.11094 -0.46181 " pathEditMode="relative" rAng="0" ptsTypes="AA">
                                      <p:cBhvr>
                                        <p:cTn id="2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-0.46181 L -0.09921 -0.35417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21 -0.35417 L -0.10066 -0.28542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66 -0.28542 L -0.12553 -0.21991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3 -0.21991 L -0.18334 -0.20718 " pathEditMode="relative" rAng="0" ptsTypes="AA">
                                      <p:cBhvr>
                                        <p:cTn id="2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0.20718 L -0.21211 -0.28009 " pathEditMode="relative" rAng="0" ptsTypes="AA">
                                      <p:cBhvr>
                                        <p:cTn id="2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11 -0.28009 L -0.16159 -0.4831 " pathEditMode="relative" rAng="0" ptsTypes="AA">
                                      <p:cBhvr>
                                        <p:cTn id="2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пасные топи вас ждут вперед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3" name="Прямоугольник: скругленные углы 2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 год уже в пу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1699" cy="6858000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терпи, все страхи забудь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4" name="Прямоугольник: скругленные углы 3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мандам сноровку пора проявит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5" y="9625"/>
            <a:ext cx="12219472" cy="6858000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чем больше узнаешь, тем меньше знаеш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норовку и меткость свою прояв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200586" cy="6858001"/>
          </a:xfrm>
        </p:spPr>
      </p:pic>
      <p:sp>
        <p:nvSpPr>
          <p:cNvPr id="5" name="Прямоугольник: скругленные углы 4">
            <a:hlinkClick r:id="rId6" action="ppaction://hlinksldjump" highlightClick="1"/>
          </p:cNvPr>
          <p:cNvSpPr/>
          <p:nvPr/>
        </p:nvSpPr>
        <p:spPr>
          <a:xfrm>
            <a:off x="0" y="5934269"/>
            <a:ext cx="1134480" cy="9237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99</Words>
  <Application>Microsoft Office PowerPoint</Application>
  <PresentationFormat>Произвольный</PresentationFormat>
  <Paragraphs>42</Paragraphs>
  <Slides>19</Slides>
  <Notes>15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Н. Тарасова</dc:creator>
  <cp:lastModifiedBy>Надежда Пронская</cp:lastModifiedBy>
  <cp:revision>45</cp:revision>
  <dcterms:created xsi:type="dcterms:W3CDTF">2015-12-15T16:07:03Z</dcterms:created>
  <dcterms:modified xsi:type="dcterms:W3CDTF">2018-06-06T11:13:45Z</dcterms:modified>
</cp:coreProperties>
</file>