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6" r:id="rId3"/>
    <p:sldId id="264" r:id="rId4"/>
    <p:sldId id="263" r:id="rId5"/>
    <p:sldId id="256" r:id="rId6"/>
    <p:sldId id="258" r:id="rId7"/>
    <p:sldId id="259" r:id="rId8"/>
    <p:sldId id="260" r:id="rId9"/>
    <p:sldId id="262" r:id="rId10"/>
    <p:sldId id="266" r:id="rId11"/>
    <p:sldId id="265" r:id="rId12"/>
    <p:sldId id="271" r:id="rId13"/>
    <p:sldId id="275" r:id="rId14"/>
    <p:sldId id="267" r:id="rId15"/>
    <p:sldId id="270" r:id="rId16"/>
    <p:sldId id="268" r:id="rId17"/>
    <p:sldId id="269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BAA2"/>
    <a:srgbClr val="846F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AE9376-E6DC-43EB-BA8F-AA11AC3D4D0F}" type="doc">
      <dgm:prSet loTypeId="urn:microsoft.com/office/officeart/2005/8/layout/orgChart1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259AC0F-784D-4E0E-AA4A-230F81C1B709}">
      <dgm:prSet phldrT="[Текст]"/>
      <dgm:spPr/>
      <dgm:t>
        <a:bodyPr/>
        <a:lstStyle/>
        <a:p>
          <a:r>
            <a:rPr lang="ru-RU" dirty="0"/>
            <a:t>Интернет- ресурсы</a:t>
          </a:r>
        </a:p>
      </dgm:t>
    </dgm:pt>
    <dgm:pt modelId="{DC514D0D-AA9C-4593-B25A-B365D5C7A523}" type="parTrans" cxnId="{2551B14E-C8CD-4EBA-992C-04D9C2C1B15C}">
      <dgm:prSet/>
      <dgm:spPr/>
      <dgm:t>
        <a:bodyPr/>
        <a:lstStyle/>
        <a:p>
          <a:endParaRPr lang="ru-RU"/>
        </a:p>
      </dgm:t>
    </dgm:pt>
    <dgm:pt modelId="{A4EFCA11-59DE-4023-9130-BA8A21C4F232}" type="sibTrans" cxnId="{2551B14E-C8CD-4EBA-992C-04D9C2C1B15C}">
      <dgm:prSet/>
      <dgm:spPr/>
      <dgm:t>
        <a:bodyPr/>
        <a:lstStyle/>
        <a:p>
          <a:endParaRPr lang="ru-RU"/>
        </a:p>
      </dgm:t>
    </dgm:pt>
    <dgm:pt modelId="{869E803B-BDF7-4884-AE3B-97ACD8DE76F1}">
      <dgm:prSet phldrT="[Текст]"/>
      <dgm:spPr>
        <a:solidFill>
          <a:srgbClr val="00B050"/>
        </a:solidFill>
      </dgm:spPr>
      <dgm:t>
        <a:bodyPr/>
        <a:lstStyle/>
        <a:p>
          <a:r>
            <a:rPr lang="ru-RU" dirty="0"/>
            <a:t>Самообразование учителя</a:t>
          </a:r>
        </a:p>
      </dgm:t>
    </dgm:pt>
    <dgm:pt modelId="{727DD61C-EFEB-4F4C-A311-37EC4D165C71}" type="parTrans" cxnId="{A6FA133B-9098-40C1-9769-0424FDEC07EE}">
      <dgm:prSet/>
      <dgm:spPr/>
      <dgm:t>
        <a:bodyPr/>
        <a:lstStyle/>
        <a:p>
          <a:endParaRPr lang="ru-RU"/>
        </a:p>
      </dgm:t>
    </dgm:pt>
    <dgm:pt modelId="{045F21A1-84DF-412E-894C-FB188AE85080}" type="sibTrans" cxnId="{A6FA133B-9098-40C1-9769-0424FDEC07EE}">
      <dgm:prSet/>
      <dgm:spPr/>
      <dgm:t>
        <a:bodyPr/>
        <a:lstStyle/>
        <a:p>
          <a:endParaRPr lang="ru-RU"/>
        </a:p>
      </dgm:t>
    </dgm:pt>
    <dgm:pt modelId="{47085D21-B459-46F3-8316-90A1320DB35D}">
      <dgm:prSet phldrT="[Текст]"/>
      <dgm:spPr>
        <a:solidFill>
          <a:srgbClr val="00B050"/>
        </a:solidFill>
      </dgm:spPr>
      <dgm:t>
        <a:bodyPr/>
        <a:lstStyle/>
        <a:p>
          <a:r>
            <a:rPr lang="ru-RU" dirty="0"/>
            <a:t>«Помощники» для подготовки к уроку</a:t>
          </a:r>
        </a:p>
      </dgm:t>
    </dgm:pt>
    <dgm:pt modelId="{4A7CC5D8-CAF2-4ABD-A201-CF0DF8F4CDD8}" type="parTrans" cxnId="{E350C586-C1B9-4EFB-B277-4CA197153071}">
      <dgm:prSet/>
      <dgm:spPr/>
      <dgm:t>
        <a:bodyPr/>
        <a:lstStyle/>
        <a:p>
          <a:endParaRPr lang="ru-RU"/>
        </a:p>
      </dgm:t>
    </dgm:pt>
    <dgm:pt modelId="{54A68BEA-AF60-4E2A-8C97-79605814554F}" type="sibTrans" cxnId="{E350C586-C1B9-4EFB-B277-4CA197153071}">
      <dgm:prSet/>
      <dgm:spPr/>
      <dgm:t>
        <a:bodyPr/>
        <a:lstStyle/>
        <a:p>
          <a:endParaRPr lang="ru-RU"/>
        </a:p>
      </dgm:t>
    </dgm:pt>
    <dgm:pt modelId="{E6F9F5D1-266E-4598-B430-4B2205C7AC97}">
      <dgm:prSet phldrT="[Текст]"/>
      <dgm:spPr>
        <a:solidFill>
          <a:srgbClr val="00B050"/>
        </a:solidFill>
      </dgm:spPr>
      <dgm:t>
        <a:bodyPr/>
        <a:lstStyle/>
        <a:p>
          <a:r>
            <a:rPr lang="ru-RU" dirty="0"/>
            <a:t>Онлайн платформы для обучающихся</a:t>
          </a:r>
        </a:p>
      </dgm:t>
    </dgm:pt>
    <dgm:pt modelId="{831CAA3D-46D8-4811-99CB-995E2EB9C7DE}" type="parTrans" cxnId="{0D6B92AA-F568-4715-88B8-316E00E6E52A}">
      <dgm:prSet/>
      <dgm:spPr/>
      <dgm:t>
        <a:bodyPr/>
        <a:lstStyle/>
        <a:p>
          <a:endParaRPr lang="ru-RU"/>
        </a:p>
      </dgm:t>
    </dgm:pt>
    <dgm:pt modelId="{C7D34E90-9D0F-40A4-8E48-917DBADE24A9}" type="sibTrans" cxnId="{0D6B92AA-F568-4715-88B8-316E00E6E52A}">
      <dgm:prSet/>
      <dgm:spPr/>
      <dgm:t>
        <a:bodyPr/>
        <a:lstStyle/>
        <a:p>
          <a:endParaRPr lang="ru-RU"/>
        </a:p>
      </dgm:t>
    </dgm:pt>
    <dgm:pt modelId="{22C2AF1E-448C-4C77-8151-6A7B45070BE7}" type="pres">
      <dgm:prSet presAssocID="{C9AE9376-E6DC-43EB-BA8F-AA11AC3D4D0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0603BF4-A11E-4C7A-BB91-C6C87B9EC7AD}" type="pres">
      <dgm:prSet presAssocID="{F259AC0F-784D-4E0E-AA4A-230F81C1B709}" presName="hierRoot1" presStyleCnt="0">
        <dgm:presLayoutVars>
          <dgm:hierBranch val="init"/>
        </dgm:presLayoutVars>
      </dgm:prSet>
      <dgm:spPr/>
    </dgm:pt>
    <dgm:pt modelId="{827C3687-6CC2-48E8-931E-585B491BF7C1}" type="pres">
      <dgm:prSet presAssocID="{F259AC0F-784D-4E0E-AA4A-230F81C1B709}" presName="rootComposite1" presStyleCnt="0"/>
      <dgm:spPr/>
    </dgm:pt>
    <dgm:pt modelId="{3E77F3EC-23B8-4BCD-AD5B-8BAB4A3F96E9}" type="pres">
      <dgm:prSet presAssocID="{F259AC0F-784D-4E0E-AA4A-230F81C1B709}" presName="rootText1" presStyleLbl="node0" presStyleIdx="0" presStyleCnt="1" custScaleX="137528" custScaleY="117003">
        <dgm:presLayoutVars>
          <dgm:chPref val="3"/>
        </dgm:presLayoutVars>
      </dgm:prSet>
      <dgm:spPr/>
    </dgm:pt>
    <dgm:pt modelId="{B89ED197-6F17-405F-8A9F-2D5CBE8A34B4}" type="pres">
      <dgm:prSet presAssocID="{F259AC0F-784D-4E0E-AA4A-230F81C1B709}" presName="rootConnector1" presStyleLbl="node1" presStyleIdx="0" presStyleCnt="0"/>
      <dgm:spPr/>
    </dgm:pt>
    <dgm:pt modelId="{6C189A4F-7C39-4E2A-8F25-4234D07669BC}" type="pres">
      <dgm:prSet presAssocID="{F259AC0F-784D-4E0E-AA4A-230F81C1B709}" presName="hierChild2" presStyleCnt="0"/>
      <dgm:spPr/>
    </dgm:pt>
    <dgm:pt modelId="{92672637-7121-4608-A09D-D7439CC71C56}" type="pres">
      <dgm:prSet presAssocID="{727DD61C-EFEB-4F4C-A311-37EC4D165C71}" presName="Name37" presStyleLbl="parChTrans1D2" presStyleIdx="0" presStyleCnt="3"/>
      <dgm:spPr/>
    </dgm:pt>
    <dgm:pt modelId="{1246A7F5-E37B-4B64-8C95-D31FBF8127E4}" type="pres">
      <dgm:prSet presAssocID="{869E803B-BDF7-4884-AE3B-97ACD8DE76F1}" presName="hierRoot2" presStyleCnt="0">
        <dgm:presLayoutVars>
          <dgm:hierBranch val="init"/>
        </dgm:presLayoutVars>
      </dgm:prSet>
      <dgm:spPr/>
    </dgm:pt>
    <dgm:pt modelId="{4E83FED7-2A19-4CBF-8579-9D4971050A52}" type="pres">
      <dgm:prSet presAssocID="{869E803B-BDF7-4884-AE3B-97ACD8DE76F1}" presName="rootComposite" presStyleCnt="0"/>
      <dgm:spPr/>
    </dgm:pt>
    <dgm:pt modelId="{0624D979-F158-4C89-A90A-7433357991BD}" type="pres">
      <dgm:prSet presAssocID="{869E803B-BDF7-4884-AE3B-97ACD8DE76F1}" presName="rootText" presStyleLbl="node2" presStyleIdx="0" presStyleCnt="3" custScaleX="119376" custScaleY="127722">
        <dgm:presLayoutVars>
          <dgm:chPref val="3"/>
        </dgm:presLayoutVars>
      </dgm:prSet>
      <dgm:spPr/>
    </dgm:pt>
    <dgm:pt modelId="{541A911C-2482-4A51-A56E-FEA75D455F7A}" type="pres">
      <dgm:prSet presAssocID="{869E803B-BDF7-4884-AE3B-97ACD8DE76F1}" presName="rootConnector" presStyleLbl="node2" presStyleIdx="0" presStyleCnt="3"/>
      <dgm:spPr/>
    </dgm:pt>
    <dgm:pt modelId="{ACE2AFD8-A866-4946-877B-8762BFD1FE6F}" type="pres">
      <dgm:prSet presAssocID="{869E803B-BDF7-4884-AE3B-97ACD8DE76F1}" presName="hierChild4" presStyleCnt="0"/>
      <dgm:spPr/>
    </dgm:pt>
    <dgm:pt modelId="{6AC7A0D0-D691-4D04-BF0E-67DA1ACEA0D6}" type="pres">
      <dgm:prSet presAssocID="{869E803B-BDF7-4884-AE3B-97ACD8DE76F1}" presName="hierChild5" presStyleCnt="0"/>
      <dgm:spPr/>
    </dgm:pt>
    <dgm:pt modelId="{EC19FFDD-A81C-474F-85ED-CE648EC1A040}" type="pres">
      <dgm:prSet presAssocID="{4A7CC5D8-CAF2-4ABD-A201-CF0DF8F4CDD8}" presName="Name37" presStyleLbl="parChTrans1D2" presStyleIdx="1" presStyleCnt="3"/>
      <dgm:spPr/>
    </dgm:pt>
    <dgm:pt modelId="{24E38355-B077-4593-BBA6-D36DC8871FB8}" type="pres">
      <dgm:prSet presAssocID="{47085D21-B459-46F3-8316-90A1320DB35D}" presName="hierRoot2" presStyleCnt="0">
        <dgm:presLayoutVars>
          <dgm:hierBranch val="init"/>
        </dgm:presLayoutVars>
      </dgm:prSet>
      <dgm:spPr/>
    </dgm:pt>
    <dgm:pt modelId="{0F92BF00-ED76-4CE6-985E-E7CA4D75A3BD}" type="pres">
      <dgm:prSet presAssocID="{47085D21-B459-46F3-8316-90A1320DB35D}" presName="rootComposite" presStyleCnt="0"/>
      <dgm:spPr/>
    </dgm:pt>
    <dgm:pt modelId="{88999ABC-DA2B-4F68-A1CE-3372FD30B48C}" type="pres">
      <dgm:prSet presAssocID="{47085D21-B459-46F3-8316-90A1320DB35D}" presName="rootText" presStyleLbl="node2" presStyleIdx="1" presStyleCnt="3" custScaleX="114971" custScaleY="172304" custLinFactY="5184" custLinFactNeighborX="176" custLinFactNeighborY="100000">
        <dgm:presLayoutVars>
          <dgm:chPref val="3"/>
        </dgm:presLayoutVars>
      </dgm:prSet>
      <dgm:spPr/>
    </dgm:pt>
    <dgm:pt modelId="{169C4C96-9ADA-43BC-878A-68E7FF81C143}" type="pres">
      <dgm:prSet presAssocID="{47085D21-B459-46F3-8316-90A1320DB35D}" presName="rootConnector" presStyleLbl="node2" presStyleIdx="1" presStyleCnt="3"/>
      <dgm:spPr/>
    </dgm:pt>
    <dgm:pt modelId="{658C3C54-DA11-458B-99CF-EB09C25F3131}" type="pres">
      <dgm:prSet presAssocID="{47085D21-B459-46F3-8316-90A1320DB35D}" presName="hierChild4" presStyleCnt="0"/>
      <dgm:spPr/>
    </dgm:pt>
    <dgm:pt modelId="{67765FC1-EFB2-4437-A341-642C1CEF8C37}" type="pres">
      <dgm:prSet presAssocID="{47085D21-B459-46F3-8316-90A1320DB35D}" presName="hierChild5" presStyleCnt="0"/>
      <dgm:spPr/>
    </dgm:pt>
    <dgm:pt modelId="{FB49C76F-7061-42EC-92BA-04D516D45333}" type="pres">
      <dgm:prSet presAssocID="{831CAA3D-46D8-4811-99CB-995E2EB9C7DE}" presName="Name37" presStyleLbl="parChTrans1D2" presStyleIdx="2" presStyleCnt="3"/>
      <dgm:spPr/>
    </dgm:pt>
    <dgm:pt modelId="{4571EFEB-D895-4562-8DEC-1A96A21E39E4}" type="pres">
      <dgm:prSet presAssocID="{E6F9F5D1-266E-4598-B430-4B2205C7AC97}" presName="hierRoot2" presStyleCnt="0">
        <dgm:presLayoutVars>
          <dgm:hierBranch val="init"/>
        </dgm:presLayoutVars>
      </dgm:prSet>
      <dgm:spPr/>
    </dgm:pt>
    <dgm:pt modelId="{F21FABCB-526B-45A2-B9FF-D864333BE8EB}" type="pres">
      <dgm:prSet presAssocID="{E6F9F5D1-266E-4598-B430-4B2205C7AC97}" presName="rootComposite" presStyleCnt="0"/>
      <dgm:spPr/>
    </dgm:pt>
    <dgm:pt modelId="{6B889A23-ECFE-4078-A5D1-4BF8EE355EF6}" type="pres">
      <dgm:prSet presAssocID="{E6F9F5D1-266E-4598-B430-4B2205C7AC97}" presName="rootText" presStyleLbl="node2" presStyleIdx="2" presStyleCnt="3" custScaleX="110663" custScaleY="137931">
        <dgm:presLayoutVars>
          <dgm:chPref val="3"/>
        </dgm:presLayoutVars>
      </dgm:prSet>
      <dgm:spPr/>
    </dgm:pt>
    <dgm:pt modelId="{430DB0AA-BD49-4457-84D2-05018DE3199C}" type="pres">
      <dgm:prSet presAssocID="{E6F9F5D1-266E-4598-B430-4B2205C7AC97}" presName="rootConnector" presStyleLbl="node2" presStyleIdx="2" presStyleCnt="3"/>
      <dgm:spPr/>
    </dgm:pt>
    <dgm:pt modelId="{13DD862D-99D1-44EE-A23A-1523EB6C4AD3}" type="pres">
      <dgm:prSet presAssocID="{E6F9F5D1-266E-4598-B430-4B2205C7AC97}" presName="hierChild4" presStyleCnt="0"/>
      <dgm:spPr/>
    </dgm:pt>
    <dgm:pt modelId="{46DD4A0F-81B1-496A-A1DE-1A274D8A269B}" type="pres">
      <dgm:prSet presAssocID="{E6F9F5D1-266E-4598-B430-4B2205C7AC97}" presName="hierChild5" presStyleCnt="0"/>
      <dgm:spPr/>
    </dgm:pt>
    <dgm:pt modelId="{BD68551E-78AF-4CB7-B01D-86CC9E68338E}" type="pres">
      <dgm:prSet presAssocID="{F259AC0F-784D-4E0E-AA4A-230F81C1B709}" presName="hierChild3" presStyleCnt="0"/>
      <dgm:spPr/>
    </dgm:pt>
  </dgm:ptLst>
  <dgm:cxnLst>
    <dgm:cxn modelId="{99EA780C-BEE4-4CDA-BE29-36BEBC84B410}" type="presOf" srcId="{47085D21-B459-46F3-8316-90A1320DB35D}" destId="{88999ABC-DA2B-4F68-A1CE-3372FD30B48C}" srcOrd="0" destOrd="0" presId="urn:microsoft.com/office/officeart/2005/8/layout/orgChart1"/>
    <dgm:cxn modelId="{DD82B229-92DF-4102-9A64-4E2427CD8B21}" type="presOf" srcId="{869E803B-BDF7-4884-AE3B-97ACD8DE76F1}" destId="{541A911C-2482-4A51-A56E-FEA75D455F7A}" srcOrd="1" destOrd="0" presId="urn:microsoft.com/office/officeart/2005/8/layout/orgChart1"/>
    <dgm:cxn modelId="{A6FA133B-9098-40C1-9769-0424FDEC07EE}" srcId="{F259AC0F-784D-4E0E-AA4A-230F81C1B709}" destId="{869E803B-BDF7-4884-AE3B-97ACD8DE76F1}" srcOrd="0" destOrd="0" parTransId="{727DD61C-EFEB-4F4C-A311-37EC4D165C71}" sibTransId="{045F21A1-84DF-412E-894C-FB188AE85080}"/>
    <dgm:cxn modelId="{29A8553E-23BD-479D-93A8-93B757C624A6}" type="presOf" srcId="{E6F9F5D1-266E-4598-B430-4B2205C7AC97}" destId="{6B889A23-ECFE-4078-A5D1-4BF8EE355EF6}" srcOrd="0" destOrd="0" presId="urn:microsoft.com/office/officeart/2005/8/layout/orgChart1"/>
    <dgm:cxn modelId="{8ABF035B-0BB2-48E0-9385-A1F7A0E4978A}" type="presOf" srcId="{C9AE9376-E6DC-43EB-BA8F-AA11AC3D4D0F}" destId="{22C2AF1E-448C-4C77-8151-6A7B45070BE7}" srcOrd="0" destOrd="0" presId="urn:microsoft.com/office/officeart/2005/8/layout/orgChart1"/>
    <dgm:cxn modelId="{2551B14E-C8CD-4EBA-992C-04D9C2C1B15C}" srcId="{C9AE9376-E6DC-43EB-BA8F-AA11AC3D4D0F}" destId="{F259AC0F-784D-4E0E-AA4A-230F81C1B709}" srcOrd="0" destOrd="0" parTransId="{DC514D0D-AA9C-4593-B25A-B365D5C7A523}" sibTransId="{A4EFCA11-59DE-4023-9130-BA8A21C4F232}"/>
    <dgm:cxn modelId="{AE193876-3AD2-4A09-A914-390569AFAAA4}" type="presOf" srcId="{831CAA3D-46D8-4811-99CB-995E2EB9C7DE}" destId="{FB49C76F-7061-42EC-92BA-04D516D45333}" srcOrd="0" destOrd="0" presId="urn:microsoft.com/office/officeart/2005/8/layout/orgChart1"/>
    <dgm:cxn modelId="{27EDA957-5796-4162-87C9-EF9B2B6BD28F}" type="presOf" srcId="{4A7CC5D8-CAF2-4ABD-A201-CF0DF8F4CDD8}" destId="{EC19FFDD-A81C-474F-85ED-CE648EC1A040}" srcOrd="0" destOrd="0" presId="urn:microsoft.com/office/officeart/2005/8/layout/orgChart1"/>
    <dgm:cxn modelId="{82446681-3786-48C9-A92B-B1EE4BB9B4C6}" type="presOf" srcId="{F259AC0F-784D-4E0E-AA4A-230F81C1B709}" destId="{B89ED197-6F17-405F-8A9F-2D5CBE8A34B4}" srcOrd="1" destOrd="0" presId="urn:microsoft.com/office/officeart/2005/8/layout/orgChart1"/>
    <dgm:cxn modelId="{E350C586-C1B9-4EFB-B277-4CA197153071}" srcId="{F259AC0F-784D-4E0E-AA4A-230F81C1B709}" destId="{47085D21-B459-46F3-8316-90A1320DB35D}" srcOrd="1" destOrd="0" parTransId="{4A7CC5D8-CAF2-4ABD-A201-CF0DF8F4CDD8}" sibTransId="{54A68BEA-AF60-4E2A-8C97-79605814554F}"/>
    <dgm:cxn modelId="{78D89B8B-62EA-4BB8-BC17-6EFD6B80F17B}" type="presOf" srcId="{869E803B-BDF7-4884-AE3B-97ACD8DE76F1}" destId="{0624D979-F158-4C89-A90A-7433357991BD}" srcOrd="0" destOrd="0" presId="urn:microsoft.com/office/officeart/2005/8/layout/orgChart1"/>
    <dgm:cxn modelId="{0D6B92AA-F568-4715-88B8-316E00E6E52A}" srcId="{F259AC0F-784D-4E0E-AA4A-230F81C1B709}" destId="{E6F9F5D1-266E-4598-B430-4B2205C7AC97}" srcOrd="2" destOrd="0" parTransId="{831CAA3D-46D8-4811-99CB-995E2EB9C7DE}" sibTransId="{C7D34E90-9D0F-40A4-8E48-917DBADE24A9}"/>
    <dgm:cxn modelId="{37E9E4C0-7315-49C4-8F20-5A06EB004478}" type="presOf" srcId="{E6F9F5D1-266E-4598-B430-4B2205C7AC97}" destId="{430DB0AA-BD49-4457-84D2-05018DE3199C}" srcOrd="1" destOrd="0" presId="urn:microsoft.com/office/officeart/2005/8/layout/orgChart1"/>
    <dgm:cxn modelId="{724762C9-A4A3-40FA-B03B-A470478BAAA5}" type="presOf" srcId="{727DD61C-EFEB-4F4C-A311-37EC4D165C71}" destId="{92672637-7121-4608-A09D-D7439CC71C56}" srcOrd="0" destOrd="0" presId="urn:microsoft.com/office/officeart/2005/8/layout/orgChart1"/>
    <dgm:cxn modelId="{45E503E5-E82E-4951-99E2-4326C3E6D9CE}" type="presOf" srcId="{F259AC0F-784D-4E0E-AA4A-230F81C1B709}" destId="{3E77F3EC-23B8-4BCD-AD5B-8BAB4A3F96E9}" srcOrd="0" destOrd="0" presId="urn:microsoft.com/office/officeart/2005/8/layout/orgChart1"/>
    <dgm:cxn modelId="{AB2749EE-387B-4C9E-97B4-0F9301DA2E4B}" type="presOf" srcId="{47085D21-B459-46F3-8316-90A1320DB35D}" destId="{169C4C96-9ADA-43BC-878A-68E7FF81C143}" srcOrd="1" destOrd="0" presId="urn:microsoft.com/office/officeart/2005/8/layout/orgChart1"/>
    <dgm:cxn modelId="{46C66CE5-2660-4229-8C1B-738AC6C5672D}" type="presParOf" srcId="{22C2AF1E-448C-4C77-8151-6A7B45070BE7}" destId="{90603BF4-A11E-4C7A-BB91-C6C87B9EC7AD}" srcOrd="0" destOrd="0" presId="urn:microsoft.com/office/officeart/2005/8/layout/orgChart1"/>
    <dgm:cxn modelId="{B4709FFA-F141-45FC-9E53-7AEC5DD5A798}" type="presParOf" srcId="{90603BF4-A11E-4C7A-BB91-C6C87B9EC7AD}" destId="{827C3687-6CC2-48E8-931E-585B491BF7C1}" srcOrd="0" destOrd="0" presId="urn:microsoft.com/office/officeart/2005/8/layout/orgChart1"/>
    <dgm:cxn modelId="{013BDCB5-1FC8-4E3B-A838-4F3BFBCB63D2}" type="presParOf" srcId="{827C3687-6CC2-48E8-931E-585B491BF7C1}" destId="{3E77F3EC-23B8-4BCD-AD5B-8BAB4A3F96E9}" srcOrd="0" destOrd="0" presId="urn:microsoft.com/office/officeart/2005/8/layout/orgChart1"/>
    <dgm:cxn modelId="{38568F95-8E61-4BEE-BB8F-C7059E5D293C}" type="presParOf" srcId="{827C3687-6CC2-48E8-931E-585B491BF7C1}" destId="{B89ED197-6F17-405F-8A9F-2D5CBE8A34B4}" srcOrd="1" destOrd="0" presId="urn:microsoft.com/office/officeart/2005/8/layout/orgChart1"/>
    <dgm:cxn modelId="{47289894-2825-4B61-B3FF-38C597762AEC}" type="presParOf" srcId="{90603BF4-A11E-4C7A-BB91-C6C87B9EC7AD}" destId="{6C189A4F-7C39-4E2A-8F25-4234D07669BC}" srcOrd="1" destOrd="0" presId="urn:microsoft.com/office/officeart/2005/8/layout/orgChart1"/>
    <dgm:cxn modelId="{96DE9015-F061-4FD3-A400-09C8EBE9E8AF}" type="presParOf" srcId="{6C189A4F-7C39-4E2A-8F25-4234D07669BC}" destId="{92672637-7121-4608-A09D-D7439CC71C56}" srcOrd="0" destOrd="0" presId="urn:microsoft.com/office/officeart/2005/8/layout/orgChart1"/>
    <dgm:cxn modelId="{01AC3F5B-5D2E-44D7-84EB-84FA282DAA57}" type="presParOf" srcId="{6C189A4F-7C39-4E2A-8F25-4234D07669BC}" destId="{1246A7F5-E37B-4B64-8C95-D31FBF8127E4}" srcOrd="1" destOrd="0" presId="urn:microsoft.com/office/officeart/2005/8/layout/orgChart1"/>
    <dgm:cxn modelId="{F26D14A6-CCD9-469E-8FF7-A8F8C674C834}" type="presParOf" srcId="{1246A7F5-E37B-4B64-8C95-D31FBF8127E4}" destId="{4E83FED7-2A19-4CBF-8579-9D4971050A52}" srcOrd="0" destOrd="0" presId="urn:microsoft.com/office/officeart/2005/8/layout/orgChart1"/>
    <dgm:cxn modelId="{6F89848A-C8A2-4053-8945-7C96D19E97CE}" type="presParOf" srcId="{4E83FED7-2A19-4CBF-8579-9D4971050A52}" destId="{0624D979-F158-4C89-A90A-7433357991BD}" srcOrd="0" destOrd="0" presId="urn:microsoft.com/office/officeart/2005/8/layout/orgChart1"/>
    <dgm:cxn modelId="{78EC9918-2E46-4F94-87EF-4ABEA8D91BC9}" type="presParOf" srcId="{4E83FED7-2A19-4CBF-8579-9D4971050A52}" destId="{541A911C-2482-4A51-A56E-FEA75D455F7A}" srcOrd="1" destOrd="0" presId="urn:microsoft.com/office/officeart/2005/8/layout/orgChart1"/>
    <dgm:cxn modelId="{25D34706-2799-46EA-8B54-AA232FCEFF77}" type="presParOf" srcId="{1246A7F5-E37B-4B64-8C95-D31FBF8127E4}" destId="{ACE2AFD8-A866-4946-877B-8762BFD1FE6F}" srcOrd="1" destOrd="0" presId="urn:microsoft.com/office/officeart/2005/8/layout/orgChart1"/>
    <dgm:cxn modelId="{E3386281-0F8C-425F-967A-8AA67EEF8971}" type="presParOf" srcId="{1246A7F5-E37B-4B64-8C95-D31FBF8127E4}" destId="{6AC7A0D0-D691-4D04-BF0E-67DA1ACEA0D6}" srcOrd="2" destOrd="0" presId="urn:microsoft.com/office/officeart/2005/8/layout/orgChart1"/>
    <dgm:cxn modelId="{622A1298-DEFE-4285-9B17-05D66042219F}" type="presParOf" srcId="{6C189A4F-7C39-4E2A-8F25-4234D07669BC}" destId="{EC19FFDD-A81C-474F-85ED-CE648EC1A040}" srcOrd="2" destOrd="0" presId="urn:microsoft.com/office/officeart/2005/8/layout/orgChart1"/>
    <dgm:cxn modelId="{FB10597B-F619-4488-AA06-A99BEC22CDFA}" type="presParOf" srcId="{6C189A4F-7C39-4E2A-8F25-4234D07669BC}" destId="{24E38355-B077-4593-BBA6-D36DC8871FB8}" srcOrd="3" destOrd="0" presId="urn:microsoft.com/office/officeart/2005/8/layout/orgChart1"/>
    <dgm:cxn modelId="{7F4FF615-9C05-4AD5-8AA1-94471D04D361}" type="presParOf" srcId="{24E38355-B077-4593-BBA6-D36DC8871FB8}" destId="{0F92BF00-ED76-4CE6-985E-E7CA4D75A3BD}" srcOrd="0" destOrd="0" presId="urn:microsoft.com/office/officeart/2005/8/layout/orgChart1"/>
    <dgm:cxn modelId="{EDC69F41-C7D2-4570-ACEB-3FD8346EE42A}" type="presParOf" srcId="{0F92BF00-ED76-4CE6-985E-E7CA4D75A3BD}" destId="{88999ABC-DA2B-4F68-A1CE-3372FD30B48C}" srcOrd="0" destOrd="0" presId="urn:microsoft.com/office/officeart/2005/8/layout/orgChart1"/>
    <dgm:cxn modelId="{827A615A-D571-47DC-9A06-EB1EA9E3ECC3}" type="presParOf" srcId="{0F92BF00-ED76-4CE6-985E-E7CA4D75A3BD}" destId="{169C4C96-9ADA-43BC-878A-68E7FF81C143}" srcOrd="1" destOrd="0" presId="urn:microsoft.com/office/officeart/2005/8/layout/orgChart1"/>
    <dgm:cxn modelId="{7A35C18A-87C7-4588-8FC7-A1E919A302E1}" type="presParOf" srcId="{24E38355-B077-4593-BBA6-D36DC8871FB8}" destId="{658C3C54-DA11-458B-99CF-EB09C25F3131}" srcOrd="1" destOrd="0" presId="urn:microsoft.com/office/officeart/2005/8/layout/orgChart1"/>
    <dgm:cxn modelId="{B551A124-7471-4586-8B5A-41E22C12F26B}" type="presParOf" srcId="{24E38355-B077-4593-BBA6-D36DC8871FB8}" destId="{67765FC1-EFB2-4437-A341-642C1CEF8C37}" srcOrd="2" destOrd="0" presId="urn:microsoft.com/office/officeart/2005/8/layout/orgChart1"/>
    <dgm:cxn modelId="{71425791-8912-425C-9794-06A931865A4D}" type="presParOf" srcId="{6C189A4F-7C39-4E2A-8F25-4234D07669BC}" destId="{FB49C76F-7061-42EC-92BA-04D516D45333}" srcOrd="4" destOrd="0" presId="urn:microsoft.com/office/officeart/2005/8/layout/orgChart1"/>
    <dgm:cxn modelId="{400F1FB1-9B4A-4514-A84D-C5D0DC61B9B3}" type="presParOf" srcId="{6C189A4F-7C39-4E2A-8F25-4234D07669BC}" destId="{4571EFEB-D895-4562-8DEC-1A96A21E39E4}" srcOrd="5" destOrd="0" presId="urn:microsoft.com/office/officeart/2005/8/layout/orgChart1"/>
    <dgm:cxn modelId="{1909D8F4-896F-40D5-870A-DFECFE629ECB}" type="presParOf" srcId="{4571EFEB-D895-4562-8DEC-1A96A21E39E4}" destId="{F21FABCB-526B-45A2-B9FF-D864333BE8EB}" srcOrd="0" destOrd="0" presId="urn:microsoft.com/office/officeart/2005/8/layout/orgChart1"/>
    <dgm:cxn modelId="{7DB097F1-0ECF-47F1-9B52-0FDF472634AE}" type="presParOf" srcId="{F21FABCB-526B-45A2-B9FF-D864333BE8EB}" destId="{6B889A23-ECFE-4078-A5D1-4BF8EE355EF6}" srcOrd="0" destOrd="0" presId="urn:microsoft.com/office/officeart/2005/8/layout/orgChart1"/>
    <dgm:cxn modelId="{415FE8EB-C5B9-47A8-90BB-2E6425055E76}" type="presParOf" srcId="{F21FABCB-526B-45A2-B9FF-D864333BE8EB}" destId="{430DB0AA-BD49-4457-84D2-05018DE3199C}" srcOrd="1" destOrd="0" presId="urn:microsoft.com/office/officeart/2005/8/layout/orgChart1"/>
    <dgm:cxn modelId="{0DF09686-99F2-4021-AFF6-12156ABACE44}" type="presParOf" srcId="{4571EFEB-D895-4562-8DEC-1A96A21E39E4}" destId="{13DD862D-99D1-44EE-A23A-1523EB6C4AD3}" srcOrd="1" destOrd="0" presId="urn:microsoft.com/office/officeart/2005/8/layout/orgChart1"/>
    <dgm:cxn modelId="{0B11D33C-9148-4C12-AEB1-CB6E0F61617B}" type="presParOf" srcId="{4571EFEB-D895-4562-8DEC-1A96A21E39E4}" destId="{46DD4A0F-81B1-496A-A1DE-1A274D8A269B}" srcOrd="2" destOrd="0" presId="urn:microsoft.com/office/officeart/2005/8/layout/orgChart1"/>
    <dgm:cxn modelId="{62E4F308-B143-4BF7-99D0-97E3496ED6DB}" type="presParOf" srcId="{90603BF4-A11E-4C7A-BB91-C6C87B9EC7AD}" destId="{BD68551E-78AF-4CB7-B01D-86CC9E68338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49C76F-7061-42EC-92BA-04D516D45333}">
      <dsp:nvSpPr>
        <dsp:cNvPr id="0" name=""/>
        <dsp:cNvSpPr/>
      </dsp:nvSpPr>
      <dsp:spPr>
        <a:xfrm>
          <a:off x="3943350" y="2186564"/>
          <a:ext cx="2813458" cy="4275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798"/>
              </a:lnTo>
              <a:lnTo>
                <a:pt x="2813458" y="213798"/>
              </a:lnTo>
              <a:lnTo>
                <a:pt x="2813458" y="42759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19FFDD-A81C-474F-85ED-CE648EC1A040}">
      <dsp:nvSpPr>
        <dsp:cNvPr id="0" name=""/>
        <dsp:cNvSpPr/>
      </dsp:nvSpPr>
      <dsp:spPr>
        <a:xfrm>
          <a:off x="3943350" y="2186564"/>
          <a:ext cx="92289" cy="14229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9168"/>
              </a:lnTo>
              <a:lnTo>
                <a:pt x="92289" y="1209168"/>
              </a:lnTo>
              <a:lnTo>
                <a:pt x="92289" y="142296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672637-7121-4608-A09D-D7439CC71C56}">
      <dsp:nvSpPr>
        <dsp:cNvPr id="0" name=""/>
        <dsp:cNvSpPr/>
      </dsp:nvSpPr>
      <dsp:spPr>
        <a:xfrm>
          <a:off x="1218597" y="2186564"/>
          <a:ext cx="2724752" cy="427597"/>
        </a:xfrm>
        <a:custGeom>
          <a:avLst/>
          <a:gdLst/>
          <a:ahLst/>
          <a:cxnLst/>
          <a:rect l="0" t="0" r="0" b="0"/>
          <a:pathLst>
            <a:path>
              <a:moveTo>
                <a:pt x="2724752" y="0"/>
              </a:moveTo>
              <a:lnTo>
                <a:pt x="2724752" y="213798"/>
              </a:lnTo>
              <a:lnTo>
                <a:pt x="0" y="213798"/>
              </a:lnTo>
              <a:lnTo>
                <a:pt x="0" y="42759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77F3EC-23B8-4BCD-AD5B-8BAB4A3F96E9}">
      <dsp:nvSpPr>
        <dsp:cNvPr id="0" name=""/>
        <dsp:cNvSpPr/>
      </dsp:nvSpPr>
      <dsp:spPr>
        <a:xfrm>
          <a:off x="2543192" y="995369"/>
          <a:ext cx="2800314" cy="11911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Интернет- ресурсы</a:t>
          </a:r>
        </a:p>
      </dsp:txBody>
      <dsp:txXfrm>
        <a:off x="2543192" y="995369"/>
        <a:ext cx="2800314" cy="1191194"/>
      </dsp:txXfrm>
    </dsp:sp>
    <dsp:sp modelId="{0624D979-F158-4C89-A90A-7433357991BD}">
      <dsp:nvSpPr>
        <dsp:cNvPr id="0" name=""/>
        <dsp:cNvSpPr/>
      </dsp:nvSpPr>
      <dsp:spPr>
        <a:xfrm>
          <a:off x="3243" y="2614161"/>
          <a:ext cx="2430707" cy="1300323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Самообразование учителя</a:t>
          </a:r>
        </a:p>
      </dsp:txBody>
      <dsp:txXfrm>
        <a:off x="3243" y="2614161"/>
        <a:ext cx="2430707" cy="1300323"/>
      </dsp:txXfrm>
    </dsp:sp>
    <dsp:sp modelId="{88999ABC-DA2B-4F68-A1CE-3372FD30B48C}">
      <dsp:nvSpPr>
        <dsp:cNvPr id="0" name=""/>
        <dsp:cNvSpPr/>
      </dsp:nvSpPr>
      <dsp:spPr>
        <a:xfrm>
          <a:off x="2865132" y="3609531"/>
          <a:ext cx="2341014" cy="1754208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«Помощники» для подготовки к уроку</a:t>
          </a:r>
        </a:p>
      </dsp:txBody>
      <dsp:txXfrm>
        <a:off x="2865132" y="3609531"/>
        <a:ext cx="2341014" cy="1754208"/>
      </dsp:txXfrm>
    </dsp:sp>
    <dsp:sp modelId="{6B889A23-ECFE-4078-A5D1-4BF8EE355EF6}">
      <dsp:nvSpPr>
        <dsp:cNvPr id="0" name=""/>
        <dsp:cNvSpPr/>
      </dsp:nvSpPr>
      <dsp:spPr>
        <a:xfrm>
          <a:off x="5630160" y="2614161"/>
          <a:ext cx="2253295" cy="1404260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Онлайн платформы для обучающихся</a:t>
          </a:r>
        </a:p>
      </dsp:txBody>
      <dsp:txXfrm>
        <a:off x="5630160" y="2614161"/>
        <a:ext cx="2253295" cy="14042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FCDF7-5F72-435B-A566-22B6CEA6177C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D43A-6D96-4D78-8EEA-785340B1E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94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FCDF7-5F72-435B-A566-22B6CEA6177C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D43A-6D96-4D78-8EEA-785340B1E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474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FCDF7-5F72-435B-A566-22B6CEA6177C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D43A-6D96-4D78-8EEA-785340B1E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187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FCDF7-5F72-435B-A566-22B6CEA6177C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D43A-6D96-4D78-8EEA-785340B1E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300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FCDF7-5F72-435B-A566-22B6CEA6177C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D43A-6D96-4D78-8EEA-785340B1E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707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FCDF7-5F72-435B-A566-22B6CEA6177C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D43A-6D96-4D78-8EEA-785340B1E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219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FCDF7-5F72-435B-A566-22B6CEA6177C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D43A-6D96-4D78-8EEA-785340B1E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243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FCDF7-5F72-435B-A566-22B6CEA6177C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D43A-6D96-4D78-8EEA-785340B1E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789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FCDF7-5F72-435B-A566-22B6CEA6177C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D43A-6D96-4D78-8EEA-785340B1E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474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FCDF7-5F72-435B-A566-22B6CEA6177C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D43A-6D96-4D78-8EEA-785340B1E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09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FCDF7-5F72-435B-A566-22B6CEA6177C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FD43A-6D96-4D78-8EEA-785340B1E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849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t="-5000" r="-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FCDF7-5F72-435B-A566-22B6CEA6177C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FD43A-6D96-4D78-8EEA-785340B1E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90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rusmuseumvrm.ru/online_resources/virtual_tours/index.php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prosv.ru/webinars" TargetMode="External"/><Relationship Id="rId3" Type="http://schemas.openxmlformats.org/officeDocument/2006/relationships/hyperlink" Target="https://&#1077;&#1076;&#1080;&#1085;&#1099;&#1081;&#1091;&#1088;&#1086;&#1082;.&#1088;&#1092;/index.php/kartochka-programmy" TargetMode="External"/><Relationship Id="rId7" Type="http://schemas.openxmlformats.org/officeDocument/2006/relationships/hyperlink" Target="https://academy.prosv.ru/course" TargetMode="External"/><Relationship Id="rId2" Type="http://schemas.openxmlformats.org/officeDocument/2006/relationships/hyperlink" Target="https://online.edu.ru/public/promo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&#1091;&#1095;&#1077;&#1073;&#1072;.&#1086;&#1085;&#1083;&#1072;&#1081;&#1085;/" TargetMode="External"/><Relationship Id="rId5" Type="http://schemas.openxmlformats.org/officeDocument/2006/relationships/hyperlink" Target="https://distant.uchi.ru/digital_literacy" TargetMode="External"/><Relationship Id="rId4" Type="http://schemas.openxmlformats.org/officeDocument/2006/relationships/hyperlink" Target="https://teacher.yandex.ru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treniki.ru/" TargetMode="External"/><Relationship Id="rId3" Type="http://schemas.openxmlformats.org/officeDocument/2006/relationships/hyperlink" Target="https://cepia.ru/anagram#h-onlajn" TargetMode="External"/><Relationship Id="rId7" Type="http://schemas.openxmlformats.org/officeDocument/2006/relationships/hyperlink" Target="https://learningapps.org/" TargetMode="External"/><Relationship Id="rId2" Type="http://schemas.openxmlformats.org/officeDocument/2006/relationships/hyperlink" Target="http://rebus1.com/index.php?item=rebus_generator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rmoredpenguin.com/wordsearch" TargetMode="External"/><Relationship Id="rId5" Type="http://schemas.openxmlformats.org/officeDocument/2006/relationships/hyperlink" Target="https://biouroki.ru/workshop/crossgen.html" TargetMode="External"/><Relationship Id="rId4" Type="http://schemas.openxmlformats.org/officeDocument/2006/relationships/hyperlink" Target="https://www.&#1086;&#1073;&#1083;&#1072;&#1082;&#1086;&#1089;&#1083;&#1086;&#1074;.&#1088;&#1092;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chebnik.mos.ru/catalogue" TargetMode="External"/><Relationship Id="rId2" Type="http://schemas.openxmlformats.org/officeDocument/2006/relationships/hyperlink" Target="https://resh.edu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du.skysmart.ru/" TargetMode="External"/><Relationship Id="rId5" Type="http://schemas.openxmlformats.org/officeDocument/2006/relationships/hyperlink" Target="https://education.yandex.ru/lab/classes/119616/library/mathematics/theme/35775/" TargetMode="External"/><Relationship Id="rId4" Type="http://schemas.openxmlformats.org/officeDocument/2006/relationships/hyperlink" Target="https://obr.nd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39568E-FA31-4790-A57C-C665C0D46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9F12646-4422-4284-B481-A610038D53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557" y="1188061"/>
            <a:ext cx="6488820" cy="4625509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0C5080A-278C-4DAB-930C-DDA62F21DC1D}"/>
              </a:ext>
            </a:extLst>
          </p:cNvPr>
          <p:cNvSpPr/>
          <p:nvPr/>
        </p:nvSpPr>
        <p:spPr>
          <a:xfrm>
            <a:off x="4511615" y="5745192"/>
            <a:ext cx="3706828" cy="54346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Подготовила заместитель директора по УР Анайкина Г.Г.</a:t>
            </a:r>
          </a:p>
        </p:txBody>
      </p:sp>
    </p:spTree>
    <p:extLst>
      <p:ext uri="{BB962C8B-B14F-4D97-AF65-F5344CB8AC3E}">
        <p14:creationId xmlns:p14="http://schemas.microsoft.com/office/powerpoint/2010/main" val="1585877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2"/>
            <a:extLst>
              <a:ext uri="{FF2B5EF4-FFF2-40B4-BE49-F238E27FC236}">
                <a16:creationId xmlns:a16="http://schemas.microsoft.com/office/drawing/2014/main" id="{D955266E-96DD-4C57-828D-CF913D20B29C}"/>
              </a:ext>
            </a:extLst>
          </p:cNvPr>
          <p:cNvSpPr/>
          <p:nvPr/>
        </p:nvSpPr>
        <p:spPr>
          <a:xfrm>
            <a:off x="859871" y="1265164"/>
            <a:ext cx="7424257" cy="436227"/>
          </a:xfrm>
          <a:prstGeom prst="rect">
            <a:avLst/>
          </a:prstGeom>
          <a:solidFill>
            <a:srgbClr val="3ABA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Виртуальный русский музей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732690B-4D36-4ABA-ADB2-29470168FF46}"/>
              </a:ext>
            </a:extLst>
          </p:cNvPr>
          <p:cNvSpPr/>
          <p:nvPr/>
        </p:nvSpPr>
        <p:spPr>
          <a:xfrm>
            <a:off x="956345" y="629174"/>
            <a:ext cx="7424257" cy="285226"/>
          </a:xfrm>
          <a:prstGeom prst="rect">
            <a:avLst/>
          </a:prstGeom>
          <a:solidFill>
            <a:srgbClr val="846F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Электронные ресурсы к урокам</a:t>
            </a:r>
          </a:p>
        </p:txBody>
      </p:sp>
    </p:spTree>
    <p:extLst>
      <p:ext uri="{BB962C8B-B14F-4D97-AF65-F5344CB8AC3E}">
        <p14:creationId xmlns:p14="http://schemas.microsoft.com/office/powerpoint/2010/main" val="1679235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20AA37-B093-42D4-B83E-6B7D77C58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64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043D5AD-64B6-426A-AE23-32624276C7B6}"/>
              </a:ext>
            </a:extLst>
          </p:cNvPr>
          <p:cNvSpPr/>
          <p:nvPr/>
        </p:nvSpPr>
        <p:spPr>
          <a:xfrm>
            <a:off x="1138687" y="1975449"/>
            <a:ext cx="7065034" cy="19668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Цифровые образовательные ресурсы в работе учителей</a:t>
            </a:r>
          </a:p>
        </p:txBody>
      </p:sp>
    </p:spTree>
    <p:extLst>
      <p:ext uri="{BB962C8B-B14F-4D97-AF65-F5344CB8AC3E}">
        <p14:creationId xmlns:p14="http://schemas.microsoft.com/office/powerpoint/2010/main" val="3668711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A8EEFC-D10B-45EE-B9F2-E71106A9E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69" y="655607"/>
            <a:ext cx="3347049" cy="25102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4E5FF1-5F12-45A0-A758-1D5ED715F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022" y="526212"/>
            <a:ext cx="3124919" cy="4166558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24C600F-3B95-4901-8A54-4F3235688D41}"/>
              </a:ext>
            </a:extLst>
          </p:cNvPr>
          <p:cNvSpPr/>
          <p:nvPr/>
        </p:nvSpPr>
        <p:spPr>
          <a:xfrm>
            <a:off x="827059" y="4528868"/>
            <a:ext cx="3986481" cy="10179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Дистанционное обучение</a:t>
            </a:r>
          </a:p>
        </p:txBody>
      </p:sp>
    </p:spTree>
    <p:extLst>
      <p:ext uri="{BB962C8B-B14F-4D97-AF65-F5344CB8AC3E}">
        <p14:creationId xmlns:p14="http://schemas.microsoft.com/office/powerpoint/2010/main" val="3372753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0DC66A-9C46-47DA-9933-3AFF3253C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94" y="476070"/>
            <a:ext cx="3160689" cy="31759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9BF667-F01B-4D29-8C87-313DC97E0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618" y="423592"/>
            <a:ext cx="3175959" cy="31759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0214EA-1EC1-4621-A44E-CAB6C89A2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970" y="3202239"/>
            <a:ext cx="3260874" cy="324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9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6906479-37CA-4CA9-91E2-44B7811B208F}"/>
              </a:ext>
            </a:extLst>
          </p:cNvPr>
          <p:cNvSpPr/>
          <p:nvPr/>
        </p:nvSpPr>
        <p:spPr>
          <a:xfrm>
            <a:off x="1406106" y="1699404"/>
            <a:ext cx="6564702" cy="2424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Уроки учителей с использованием цифровых образовательных ресурсов</a:t>
            </a:r>
          </a:p>
        </p:txBody>
      </p:sp>
    </p:spTree>
    <p:extLst>
      <p:ext uri="{BB962C8B-B14F-4D97-AF65-F5344CB8AC3E}">
        <p14:creationId xmlns:p14="http://schemas.microsoft.com/office/powerpoint/2010/main" val="2996852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E569BE-F1B2-48CD-A40F-4C510103C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17" y="498984"/>
            <a:ext cx="2800350" cy="36861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AEA6D1-C8F9-4F94-9C57-3EC787528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636" y="2765934"/>
            <a:ext cx="3733800" cy="283845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7562838-5582-4490-9507-3EB12DEABA99}"/>
              </a:ext>
            </a:extLst>
          </p:cNvPr>
          <p:cNvSpPr/>
          <p:nvPr/>
        </p:nvSpPr>
        <p:spPr>
          <a:xfrm>
            <a:off x="4804913" y="966158"/>
            <a:ext cx="3303917" cy="802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Урок математики в 5А классе, учитель Сливкова Ю.А.</a:t>
            </a:r>
          </a:p>
        </p:txBody>
      </p:sp>
    </p:spTree>
    <p:extLst>
      <p:ext uri="{BB962C8B-B14F-4D97-AF65-F5344CB8AC3E}">
        <p14:creationId xmlns:p14="http://schemas.microsoft.com/office/powerpoint/2010/main" val="1519719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296A01-3A53-4159-B126-5EA70E67E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44" y="684002"/>
            <a:ext cx="3024592" cy="41467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C0CEA7-8353-4D94-9C3A-AF2672E8B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970" y="2263587"/>
            <a:ext cx="2862803" cy="3799305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C48134C-5D2C-425B-8C1E-AAF92F7DBF94}"/>
              </a:ext>
            </a:extLst>
          </p:cNvPr>
          <p:cNvSpPr/>
          <p:nvPr/>
        </p:nvSpPr>
        <p:spPr>
          <a:xfrm>
            <a:off x="4804913" y="966158"/>
            <a:ext cx="3303917" cy="802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Урок математики в 5А классе, учитель Сливкова Ю.А.</a:t>
            </a:r>
          </a:p>
        </p:txBody>
      </p:sp>
    </p:spTree>
    <p:extLst>
      <p:ext uri="{BB962C8B-B14F-4D97-AF65-F5344CB8AC3E}">
        <p14:creationId xmlns:p14="http://schemas.microsoft.com/office/powerpoint/2010/main" val="387694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BBA7C6-0F3B-4375-95BE-7A86E662B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76" y="549844"/>
            <a:ext cx="3714750" cy="27908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80178E-89DE-43F8-9253-6F48BBFE4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926" y="3340669"/>
            <a:ext cx="3724275" cy="280035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FDE6E7F-12DF-444C-862A-44B032AF54A2}"/>
              </a:ext>
            </a:extLst>
          </p:cNvPr>
          <p:cNvSpPr/>
          <p:nvPr/>
        </p:nvSpPr>
        <p:spPr>
          <a:xfrm>
            <a:off x="4977443" y="966158"/>
            <a:ext cx="3131388" cy="8971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Урок математики в 5Г классе, учитель Хлынина Н.А.</a:t>
            </a:r>
          </a:p>
        </p:txBody>
      </p:sp>
    </p:spTree>
    <p:extLst>
      <p:ext uri="{BB962C8B-B14F-4D97-AF65-F5344CB8AC3E}">
        <p14:creationId xmlns:p14="http://schemas.microsoft.com/office/powerpoint/2010/main" val="2787593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B056FD-C433-483C-8D28-E8088EC79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392" y="646981"/>
            <a:ext cx="2516757" cy="33556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ACF2BB-8C0F-41A0-9581-547A40CC4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961" y="2734573"/>
            <a:ext cx="4172440" cy="3145946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3A900B0-2AD4-4188-BAEC-DC13BB3A7332}"/>
              </a:ext>
            </a:extLst>
          </p:cNvPr>
          <p:cNvSpPr/>
          <p:nvPr/>
        </p:nvSpPr>
        <p:spPr>
          <a:xfrm>
            <a:off x="897147" y="4313208"/>
            <a:ext cx="2760453" cy="552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«Химический диктант-2021»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B826636-9563-4F9D-9692-56C45EE02065}"/>
              </a:ext>
            </a:extLst>
          </p:cNvPr>
          <p:cNvSpPr/>
          <p:nvPr/>
        </p:nvSpPr>
        <p:spPr>
          <a:xfrm>
            <a:off x="4856671" y="1923691"/>
            <a:ext cx="2760453" cy="552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«Диктант Победы»</a:t>
            </a:r>
          </a:p>
        </p:txBody>
      </p:sp>
    </p:spTree>
    <p:extLst>
      <p:ext uri="{BB962C8B-B14F-4D97-AF65-F5344CB8AC3E}">
        <p14:creationId xmlns:p14="http://schemas.microsoft.com/office/powerpoint/2010/main" val="469583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39A737-D042-4D60-99B6-7B7E2347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Реализуемая задача: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6403AC-6422-4D4D-8063-337CDB032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27095"/>
            <a:ext cx="7886700" cy="109873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dirty="0"/>
              <a:t>Повышение числа педагогов, использующих современные педагогические 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4112490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ABD50C-3D0D-40CC-9305-7E537EF25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02" y="638354"/>
            <a:ext cx="3024763" cy="22672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B8AD70-9A75-43DC-9D5C-13D88B953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847" y="3295291"/>
            <a:ext cx="3970924" cy="30013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F6D5AA-D807-4838-9A77-BA4CB741D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578" y="413617"/>
            <a:ext cx="3639463" cy="2716691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410B8B30-E7D7-4D1C-AD96-3530944A5EC5}"/>
              </a:ext>
            </a:extLst>
          </p:cNvPr>
          <p:cNvSpPr/>
          <p:nvPr/>
        </p:nvSpPr>
        <p:spPr>
          <a:xfrm>
            <a:off x="897147" y="3727693"/>
            <a:ext cx="3024763" cy="7752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«Урок Цифры», учитель Павлова О.В.</a:t>
            </a:r>
          </a:p>
        </p:txBody>
      </p:sp>
    </p:spTree>
    <p:extLst>
      <p:ext uri="{BB962C8B-B14F-4D97-AF65-F5344CB8AC3E}">
        <p14:creationId xmlns:p14="http://schemas.microsoft.com/office/powerpoint/2010/main" val="111208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861E5F-7C9B-4A4A-A6A3-C2F9C5FC1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22CB21-1E9F-4C17-8D67-8E2E9940F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2B000C9-A161-4083-965F-E338D3AEA2D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A0692C-A3A0-4D93-B0AA-42D0BE1FB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5127"/>
            <a:ext cx="9144000" cy="424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13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97B8B3-B8B8-4DC2-A9F2-511FFF07C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2AA507-6ABA-4BAF-8D71-980731905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9B7B43-C7B5-4E43-A27C-EBB994BB1F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028" r="5596" b="4028"/>
          <a:stretch/>
        </p:blipFill>
        <p:spPr>
          <a:xfrm>
            <a:off x="-1" y="-285294"/>
            <a:ext cx="9189011" cy="714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09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0AE540-F3F2-42BF-98D7-2AE616FF13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«Интернет-ресурсы в работе учителя»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17AB39-7C7A-47FB-871E-1CBD28E9CD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5EF1A8-E231-49B2-AB62-92EFC45C1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760" y="5316683"/>
            <a:ext cx="1174617" cy="83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3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AE75A66-9E34-48C8-B775-97298988F9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0354916"/>
              </p:ext>
            </p:extLst>
          </p:nvPr>
        </p:nvGraphicFramePr>
        <p:xfrm>
          <a:off x="628650" y="231717"/>
          <a:ext cx="7886700" cy="5363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304745-16C6-455A-8F5D-03413E4D5F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2445" y="5306923"/>
            <a:ext cx="1176630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81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DB4EA8A-EC91-41AB-9BEA-28AD980FB7DB}"/>
              </a:ext>
            </a:extLst>
          </p:cNvPr>
          <p:cNvSpPr/>
          <p:nvPr/>
        </p:nvSpPr>
        <p:spPr>
          <a:xfrm>
            <a:off x="956345" y="629174"/>
            <a:ext cx="7424257" cy="285226"/>
          </a:xfrm>
          <a:prstGeom prst="rect">
            <a:avLst/>
          </a:prstGeom>
          <a:solidFill>
            <a:srgbClr val="846F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Самообразование учителя</a:t>
            </a:r>
          </a:p>
        </p:txBody>
      </p:sp>
      <p:sp>
        <p:nvSpPr>
          <p:cNvPr id="5" name="Прямоугольник 4">
            <a:hlinkClick r:id="rId2"/>
            <a:extLst>
              <a:ext uri="{FF2B5EF4-FFF2-40B4-BE49-F238E27FC236}">
                <a16:creationId xmlns:a16="http://schemas.microsoft.com/office/drawing/2014/main" id="{F88EA84F-2FDE-4E8F-A27B-C213DA2F2F6D}"/>
              </a:ext>
            </a:extLst>
          </p:cNvPr>
          <p:cNvSpPr/>
          <p:nvPr/>
        </p:nvSpPr>
        <p:spPr>
          <a:xfrm>
            <a:off x="956342" y="1206340"/>
            <a:ext cx="7424257" cy="436227"/>
          </a:xfrm>
          <a:prstGeom prst="rect">
            <a:avLst/>
          </a:prstGeom>
          <a:solidFill>
            <a:srgbClr val="3ABA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Современная образовательная среда в РФ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hlinkClick r:id="rId3"/>
            <a:extLst>
              <a:ext uri="{FF2B5EF4-FFF2-40B4-BE49-F238E27FC236}">
                <a16:creationId xmlns:a16="http://schemas.microsoft.com/office/drawing/2014/main" id="{9B4695DD-33E0-487B-8ED6-0EAFD82B92BA}"/>
              </a:ext>
            </a:extLst>
          </p:cNvPr>
          <p:cNvSpPr/>
          <p:nvPr/>
        </p:nvSpPr>
        <p:spPr>
          <a:xfrm>
            <a:off x="956342" y="1871258"/>
            <a:ext cx="7424257" cy="436226"/>
          </a:xfrm>
          <a:prstGeom prst="rect">
            <a:avLst/>
          </a:prstGeom>
          <a:solidFill>
            <a:srgbClr val="3ABA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ЕдиныйУрок.рф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4"/>
            <a:extLst>
              <a:ext uri="{FF2B5EF4-FFF2-40B4-BE49-F238E27FC236}">
                <a16:creationId xmlns:a16="http://schemas.microsoft.com/office/drawing/2014/main" id="{120CF64D-B880-4A6A-89AF-C65A8EAF6766}"/>
              </a:ext>
            </a:extLst>
          </p:cNvPr>
          <p:cNvSpPr/>
          <p:nvPr/>
        </p:nvSpPr>
        <p:spPr>
          <a:xfrm>
            <a:off x="956341" y="2586054"/>
            <a:ext cx="7424257" cy="434132"/>
          </a:xfrm>
          <a:prstGeom prst="rect">
            <a:avLst/>
          </a:prstGeom>
          <a:solidFill>
            <a:srgbClr val="3ABA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ЯУчитель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5"/>
            <a:extLst>
              <a:ext uri="{FF2B5EF4-FFF2-40B4-BE49-F238E27FC236}">
                <a16:creationId xmlns:a16="http://schemas.microsoft.com/office/drawing/2014/main" id="{339E920C-9A2F-476C-B6F8-22E6256D7806}"/>
              </a:ext>
            </a:extLst>
          </p:cNvPr>
          <p:cNvSpPr/>
          <p:nvPr/>
        </p:nvSpPr>
        <p:spPr>
          <a:xfrm>
            <a:off x="956341" y="3277485"/>
            <a:ext cx="7424257" cy="434132"/>
          </a:xfrm>
          <a:prstGeom prst="rect">
            <a:avLst/>
          </a:prstGeom>
          <a:solidFill>
            <a:srgbClr val="3ABA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КПК на портале Учи.ру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hlinkClick r:id="rId6"/>
            <a:extLst>
              <a:ext uri="{FF2B5EF4-FFF2-40B4-BE49-F238E27FC236}">
                <a16:creationId xmlns:a16="http://schemas.microsoft.com/office/drawing/2014/main" id="{910C86E3-6414-42D8-91C5-D30BC5E41FA2}"/>
              </a:ext>
            </a:extLst>
          </p:cNvPr>
          <p:cNvSpPr/>
          <p:nvPr/>
        </p:nvSpPr>
        <p:spPr>
          <a:xfrm>
            <a:off x="956341" y="3900365"/>
            <a:ext cx="7424257" cy="434132"/>
          </a:xfrm>
          <a:prstGeom prst="rect">
            <a:avLst/>
          </a:prstGeom>
          <a:solidFill>
            <a:srgbClr val="3ABA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Учёба.онлайн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hlinkClick r:id="rId7"/>
            <a:extLst>
              <a:ext uri="{FF2B5EF4-FFF2-40B4-BE49-F238E27FC236}">
                <a16:creationId xmlns:a16="http://schemas.microsoft.com/office/drawing/2014/main" id="{9503CC74-CECD-4C98-A849-EF9B0EC4A1E7}"/>
              </a:ext>
            </a:extLst>
          </p:cNvPr>
          <p:cNvSpPr/>
          <p:nvPr/>
        </p:nvSpPr>
        <p:spPr>
          <a:xfrm>
            <a:off x="956340" y="5315314"/>
            <a:ext cx="7424257" cy="434132"/>
          </a:xfrm>
          <a:prstGeom prst="rect">
            <a:avLst/>
          </a:prstGeom>
          <a:solidFill>
            <a:srgbClr val="3ABA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Академия Просвещения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>
            <a:hlinkClick r:id="rId8"/>
            <a:extLst>
              <a:ext uri="{FF2B5EF4-FFF2-40B4-BE49-F238E27FC236}">
                <a16:creationId xmlns:a16="http://schemas.microsoft.com/office/drawing/2014/main" id="{91D7CA3C-B971-44BC-8BB6-64046D719032}"/>
              </a:ext>
            </a:extLst>
          </p:cNvPr>
          <p:cNvSpPr/>
          <p:nvPr/>
        </p:nvSpPr>
        <p:spPr>
          <a:xfrm>
            <a:off x="956340" y="4602612"/>
            <a:ext cx="7424257" cy="434132"/>
          </a:xfrm>
          <a:prstGeom prst="rect">
            <a:avLst/>
          </a:prstGeom>
          <a:solidFill>
            <a:srgbClr val="3ABA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Вебинары издательства «Просвещения»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178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DB4EA8A-EC91-41AB-9BEA-28AD980FB7DB}"/>
              </a:ext>
            </a:extLst>
          </p:cNvPr>
          <p:cNvSpPr/>
          <p:nvPr/>
        </p:nvSpPr>
        <p:spPr>
          <a:xfrm>
            <a:off x="956345" y="629174"/>
            <a:ext cx="7424257" cy="285226"/>
          </a:xfrm>
          <a:prstGeom prst="rect">
            <a:avLst/>
          </a:prstGeom>
          <a:solidFill>
            <a:srgbClr val="846F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«Помощники» для подготовки к уроку</a:t>
            </a:r>
          </a:p>
        </p:txBody>
      </p:sp>
      <p:sp>
        <p:nvSpPr>
          <p:cNvPr id="5" name="Прямоугольник 4">
            <a:hlinkClick r:id="rId2"/>
            <a:extLst>
              <a:ext uri="{FF2B5EF4-FFF2-40B4-BE49-F238E27FC236}">
                <a16:creationId xmlns:a16="http://schemas.microsoft.com/office/drawing/2014/main" id="{F88EA84F-2FDE-4E8F-A27B-C213DA2F2F6D}"/>
              </a:ext>
            </a:extLst>
          </p:cNvPr>
          <p:cNvSpPr/>
          <p:nvPr/>
        </p:nvSpPr>
        <p:spPr>
          <a:xfrm>
            <a:off x="956341" y="1310566"/>
            <a:ext cx="7424257" cy="436227"/>
          </a:xfrm>
          <a:prstGeom prst="rect">
            <a:avLst/>
          </a:prstGeom>
          <a:solidFill>
            <a:srgbClr val="3ABA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Ребусы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hlinkClick r:id="rId3"/>
            <a:extLst>
              <a:ext uri="{FF2B5EF4-FFF2-40B4-BE49-F238E27FC236}">
                <a16:creationId xmlns:a16="http://schemas.microsoft.com/office/drawing/2014/main" id="{9B4695DD-33E0-487B-8ED6-0EAFD82B92BA}"/>
              </a:ext>
            </a:extLst>
          </p:cNvPr>
          <p:cNvSpPr/>
          <p:nvPr/>
        </p:nvSpPr>
        <p:spPr>
          <a:xfrm>
            <a:off x="956341" y="2030342"/>
            <a:ext cx="7424257" cy="436226"/>
          </a:xfrm>
          <a:prstGeom prst="rect">
            <a:avLst/>
          </a:prstGeom>
          <a:solidFill>
            <a:srgbClr val="3ABA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Анаграммы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hlinkClick r:id="rId4"/>
            <a:extLst>
              <a:ext uri="{FF2B5EF4-FFF2-40B4-BE49-F238E27FC236}">
                <a16:creationId xmlns:a16="http://schemas.microsoft.com/office/drawing/2014/main" id="{120CF64D-B880-4A6A-89AF-C65A8EAF6766}"/>
              </a:ext>
            </a:extLst>
          </p:cNvPr>
          <p:cNvSpPr/>
          <p:nvPr/>
        </p:nvSpPr>
        <p:spPr>
          <a:xfrm>
            <a:off x="956341" y="2703339"/>
            <a:ext cx="7424257" cy="434132"/>
          </a:xfrm>
          <a:prstGeom prst="rect">
            <a:avLst/>
          </a:prstGeom>
          <a:solidFill>
            <a:srgbClr val="3ABA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Облако слов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5"/>
            <a:extLst>
              <a:ext uri="{FF2B5EF4-FFF2-40B4-BE49-F238E27FC236}">
                <a16:creationId xmlns:a16="http://schemas.microsoft.com/office/drawing/2014/main" id="{339E920C-9A2F-476C-B6F8-22E6256D7806}"/>
              </a:ext>
            </a:extLst>
          </p:cNvPr>
          <p:cNvSpPr/>
          <p:nvPr/>
        </p:nvSpPr>
        <p:spPr>
          <a:xfrm>
            <a:off x="956341" y="3322870"/>
            <a:ext cx="7424257" cy="434132"/>
          </a:xfrm>
          <a:prstGeom prst="rect">
            <a:avLst/>
          </a:prstGeom>
          <a:solidFill>
            <a:srgbClr val="3ABA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Кроссворды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hlinkClick r:id="rId6"/>
            <a:extLst>
              <a:ext uri="{FF2B5EF4-FFF2-40B4-BE49-F238E27FC236}">
                <a16:creationId xmlns:a16="http://schemas.microsoft.com/office/drawing/2014/main" id="{910C86E3-6414-42D8-91C5-D30BC5E41FA2}"/>
              </a:ext>
            </a:extLst>
          </p:cNvPr>
          <p:cNvSpPr/>
          <p:nvPr/>
        </p:nvSpPr>
        <p:spPr>
          <a:xfrm>
            <a:off x="956341" y="4062573"/>
            <a:ext cx="7424257" cy="434132"/>
          </a:xfrm>
          <a:prstGeom prst="rect">
            <a:avLst/>
          </a:prstGeom>
          <a:solidFill>
            <a:srgbClr val="3ABA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Поиск слов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hlinkClick r:id="rId7"/>
            <a:extLst>
              <a:ext uri="{FF2B5EF4-FFF2-40B4-BE49-F238E27FC236}">
                <a16:creationId xmlns:a16="http://schemas.microsoft.com/office/drawing/2014/main" id="{9503CC74-CECD-4C98-A849-EF9B0EC4A1E7}"/>
              </a:ext>
            </a:extLst>
          </p:cNvPr>
          <p:cNvSpPr/>
          <p:nvPr/>
        </p:nvSpPr>
        <p:spPr>
          <a:xfrm>
            <a:off x="956339" y="4802276"/>
            <a:ext cx="7424257" cy="434132"/>
          </a:xfrm>
          <a:prstGeom prst="rect">
            <a:avLst/>
          </a:prstGeom>
          <a:solidFill>
            <a:srgbClr val="3ABA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Конструктор интерактивных заданий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>
            <a:hlinkClick r:id="rId8"/>
            <a:extLst>
              <a:ext uri="{FF2B5EF4-FFF2-40B4-BE49-F238E27FC236}">
                <a16:creationId xmlns:a16="http://schemas.microsoft.com/office/drawing/2014/main" id="{2DA38947-3748-4F83-9041-B15A7B53BCA5}"/>
              </a:ext>
            </a:extLst>
          </p:cNvPr>
          <p:cNvSpPr/>
          <p:nvPr/>
        </p:nvSpPr>
        <p:spPr>
          <a:xfrm>
            <a:off x="956339" y="5454100"/>
            <a:ext cx="7424257" cy="436227"/>
          </a:xfrm>
          <a:prstGeom prst="rect">
            <a:avLst/>
          </a:prstGeom>
          <a:solidFill>
            <a:srgbClr val="3ABA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Е-треники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35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DB4EA8A-EC91-41AB-9BEA-28AD980FB7DB}"/>
              </a:ext>
            </a:extLst>
          </p:cNvPr>
          <p:cNvSpPr/>
          <p:nvPr/>
        </p:nvSpPr>
        <p:spPr>
          <a:xfrm>
            <a:off x="956345" y="629174"/>
            <a:ext cx="7424257" cy="285226"/>
          </a:xfrm>
          <a:prstGeom prst="rect">
            <a:avLst/>
          </a:prstGeom>
          <a:solidFill>
            <a:srgbClr val="846F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Онлайн платформы для обучающихся</a:t>
            </a:r>
          </a:p>
        </p:txBody>
      </p:sp>
      <p:sp>
        <p:nvSpPr>
          <p:cNvPr id="5" name="Прямоугольник 4">
            <a:hlinkClick r:id="rId2"/>
            <a:extLst>
              <a:ext uri="{FF2B5EF4-FFF2-40B4-BE49-F238E27FC236}">
                <a16:creationId xmlns:a16="http://schemas.microsoft.com/office/drawing/2014/main" id="{F88EA84F-2FDE-4E8F-A27B-C213DA2F2F6D}"/>
              </a:ext>
            </a:extLst>
          </p:cNvPr>
          <p:cNvSpPr/>
          <p:nvPr/>
        </p:nvSpPr>
        <p:spPr>
          <a:xfrm>
            <a:off x="956342" y="1701392"/>
            <a:ext cx="7424257" cy="436227"/>
          </a:xfrm>
          <a:prstGeom prst="rect">
            <a:avLst/>
          </a:prstGeom>
          <a:solidFill>
            <a:srgbClr val="3ABA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Российская электронная школа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B4695DD-33E0-487B-8ED6-0EAFD82B92BA}"/>
              </a:ext>
            </a:extLst>
          </p:cNvPr>
          <p:cNvSpPr/>
          <p:nvPr/>
        </p:nvSpPr>
        <p:spPr>
          <a:xfrm>
            <a:off x="956342" y="2414344"/>
            <a:ext cx="7424257" cy="436226"/>
          </a:xfrm>
          <a:prstGeom prst="rect">
            <a:avLst/>
          </a:prstGeom>
          <a:solidFill>
            <a:srgbClr val="3ABA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Учи.ру</a:t>
            </a:r>
          </a:p>
        </p:txBody>
      </p:sp>
      <p:sp>
        <p:nvSpPr>
          <p:cNvPr id="7" name="Прямоугольник 6">
            <a:hlinkClick r:id="rId3"/>
            <a:extLst>
              <a:ext uri="{FF2B5EF4-FFF2-40B4-BE49-F238E27FC236}">
                <a16:creationId xmlns:a16="http://schemas.microsoft.com/office/drawing/2014/main" id="{120CF64D-B880-4A6A-89AF-C65A8EAF6766}"/>
              </a:ext>
            </a:extLst>
          </p:cNvPr>
          <p:cNvSpPr/>
          <p:nvPr/>
        </p:nvSpPr>
        <p:spPr>
          <a:xfrm>
            <a:off x="956336" y="4722476"/>
            <a:ext cx="7424257" cy="434132"/>
          </a:xfrm>
          <a:prstGeom prst="rect">
            <a:avLst/>
          </a:prstGeom>
          <a:solidFill>
            <a:srgbClr val="3ABA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Библиотека Московской электронной школы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hlinkClick r:id="rId4"/>
            <a:extLst>
              <a:ext uri="{FF2B5EF4-FFF2-40B4-BE49-F238E27FC236}">
                <a16:creationId xmlns:a16="http://schemas.microsoft.com/office/drawing/2014/main" id="{339E920C-9A2F-476C-B6F8-22E6256D7806}"/>
              </a:ext>
            </a:extLst>
          </p:cNvPr>
          <p:cNvSpPr/>
          <p:nvPr/>
        </p:nvSpPr>
        <p:spPr>
          <a:xfrm>
            <a:off x="956337" y="5489835"/>
            <a:ext cx="7424257" cy="434132"/>
          </a:xfrm>
          <a:prstGeom prst="rect">
            <a:avLst/>
          </a:prstGeom>
          <a:solidFill>
            <a:srgbClr val="3ABA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Образовариум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hlinkClick r:id="rId5"/>
            <a:extLst>
              <a:ext uri="{FF2B5EF4-FFF2-40B4-BE49-F238E27FC236}">
                <a16:creationId xmlns:a16="http://schemas.microsoft.com/office/drawing/2014/main" id="{910C86E3-6414-42D8-91C5-D30BC5E41FA2}"/>
              </a:ext>
            </a:extLst>
          </p:cNvPr>
          <p:cNvSpPr/>
          <p:nvPr/>
        </p:nvSpPr>
        <p:spPr>
          <a:xfrm>
            <a:off x="956340" y="3077178"/>
            <a:ext cx="7424257" cy="434132"/>
          </a:xfrm>
          <a:prstGeom prst="rect">
            <a:avLst/>
          </a:prstGeom>
          <a:solidFill>
            <a:srgbClr val="3ABA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Яндекс.Учебник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hlinkClick r:id="rId6"/>
            <a:extLst>
              <a:ext uri="{FF2B5EF4-FFF2-40B4-BE49-F238E27FC236}">
                <a16:creationId xmlns:a16="http://schemas.microsoft.com/office/drawing/2014/main" id="{9503CC74-CECD-4C98-A849-EF9B0EC4A1E7}"/>
              </a:ext>
            </a:extLst>
          </p:cNvPr>
          <p:cNvSpPr/>
          <p:nvPr/>
        </p:nvSpPr>
        <p:spPr>
          <a:xfrm>
            <a:off x="956335" y="3953136"/>
            <a:ext cx="7424257" cy="434132"/>
          </a:xfrm>
          <a:prstGeom prst="rect">
            <a:avLst/>
          </a:prstGeom>
          <a:solidFill>
            <a:srgbClr val="3ABA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Электронная рабочая тетрадь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0966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356</TotalTime>
  <Words>184</Words>
  <Application>Microsoft Office PowerPoint</Application>
  <PresentationFormat>Экран (4:3)</PresentationFormat>
  <Paragraphs>42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Презентация PowerPoint</vt:lpstr>
      <vt:lpstr>Реализуемая задача:</vt:lpstr>
      <vt:lpstr>Презентация PowerPoint</vt:lpstr>
      <vt:lpstr>Презентация PowerPoint</vt:lpstr>
      <vt:lpstr>«Интернет-ресурсы в работе учителя»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 Анайкина</dc:creator>
  <cp:lastModifiedBy>Галина Анайкина</cp:lastModifiedBy>
  <cp:revision>24</cp:revision>
  <dcterms:created xsi:type="dcterms:W3CDTF">2021-02-09T11:29:41Z</dcterms:created>
  <dcterms:modified xsi:type="dcterms:W3CDTF">2021-05-30T15:04:17Z</dcterms:modified>
</cp:coreProperties>
</file>