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1" r:id="rId3"/>
    <p:sldId id="256" r:id="rId4"/>
    <p:sldId id="273" r:id="rId5"/>
    <p:sldId id="260" r:id="rId6"/>
    <p:sldId id="300" r:id="rId7"/>
    <p:sldId id="270" r:id="rId8"/>
    <p:sldId id="263" r:id="rId9"/>
    <p:sldId id="267" r:id="rId10"/>
    <p:sldId id="269" r:id="rId11"/>
    <p:sldId id="266" r:id="rId12"/>
    <p:sldId id="268" r:id="rId13"/>
    <p:sldId id="264" r:id="rId14"/>
    <p:sldId id="275" r:id="rId15"/>
    <p:sldId id="277" r:id="rId16"/>
    <p:sldId id="276" r:id="rId17"/>
    <p:sldId id="301" r:id="rId18"/>
    <p:sldId id="274" r:id="rId19"/>
    <p:sldId id="283" r:id="rId20"/>
    <p:sldId id="280" r:id="rId21"/>
    <p:sldId id="302" r:id="rId22"/>
    <p:sldId id="281" r:id="rId23"/>
    <p:sldId id="284" r:id="rId24"/>
    <p:sldId id="279" r:id="rId25"/>
    <p:sldId id="304" r:id="rId26"/>
    <p:sldId id="278" r:id="rId27"/>
    <p:sldId id="305" r:id="rId28"/>
    <p:sldId id="285" r:id="rId29"/>
    <p:sldId id="282" r:id="rId30"/>
    <p:sldId id="288" r:id="rId31"/>
    <p:sldId id="29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CBD5F-C1A9-4467-8E2A-473A75174185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9C07D-2280-4A59-82CF-F6823C0F2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31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4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6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67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9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48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2656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6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03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04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2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0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67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4055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17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9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96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8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2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5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5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17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F300D-FBD1-42DC-9D94-52594B560A5D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7190F-CCAF-4684-8EA2-68D4BD3EED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3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507C19C-60DC-44EB-BE75-1E6C532EC553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02.04.2018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ECEBC3-62ED-4E9C-A713-E6EE2670D57D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2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21.g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http://i1.i.ua/prikol/pic/5/1/386515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149772">
            <a:off x="994011" y="3529121"/>
            <a:ext cx="10023263" cy="2286016"/>
          </a:xfrm>
        </p:spPr>
        <p:txBody>
          <a:bodyPr>
            <a:noAutofit/>
          </a:bodyPr>
          <a:lstStyle/>
          <a:p>
            <a:r>
              <a:rPr lang="ru-RU" sz="173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Осенний бал</a:t>
            </a:r>
          </a:p>
        </p:txBody>
      </p:sp>
    </p:spTree>
    <p:extLst>
      <p:ext uri="{BB962C8B-B14F-4D97-AF65-F5344CB8AC3E}">
        <p14:creationId xmlns:p14="http://schemas.microsoft.com/office/powerpoint/2010/main" val="30431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3157" y="152867"/>
            <a:ext cx="82389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Очень дружные сестрички, </a:t>
            </a:r>
          </a:p>
          <a:p>
            <a:r>
              <a:rPr lang="ru-RU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ходят в рыженьких беретах. </a:t>
            </a:r>
          </a:p>
          <a:p>
            <a:r>
              <a:rPr lang="ru-RU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Осень в лес приносят летом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294" y="2091859"/>
            <a:ext cx="5468471" cy="4026589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63404" y="3968254"/>
            <a:ext cx="3127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ЛИСИЧКИ</a:t>
            </a:r>
          </a:p>
        </p:txBody>
      </p:sp>
    </p:spTree>
    <p:extLst>
      <p:ext uri="{BB962C8B-B14F-4D97-AF65-F5344CB8AC3E}">
        <p14:creationId xmlns:p14="http://schemas.microsoft.com/office/powerpoint/2010/main" val="283189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4063" y="192505"/>
            <a:ext cx="795596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Меня просят и ждут, </a:t>
            </a:r>
          </a:p>
          <a:p>
            <a:pPr algn="ctr"/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 приду – прячутся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376" y="1241903"/>
            <a:ext cx="4084992" cy="5446656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399460" y="3839656"/>
            <a:ext cx="28709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дождь</a:t>
            </a:r>
          </a:p>
        </p:txBody>
      </p:sp>
    </p:spTree>
    <p:extLst>
      <p:ext uri="{BB962C8B-B14F-4D97-AF65-F5344CB8AC3E}">
        <p14:creationId xmlns:p14="http://schemas.microsoft.com/office/powerpoint/2010/main" val="41278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7416" y="231522"/>
            <a:ext cx="807105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 землею птица гнездо</a:t>
            </a:r>
          </a:p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свила и яиц нанесла 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369" y="1940043"/>
            <a:ext cx="4827215" cy="4770646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88309" y="3892972"/>
            <a:ext cx="4207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КАРТОФЕЛЬ</a:t>
            </a:r>
          </a:p>
        </p:txBody>
      </p:sp>
    </p:spTree>
    <p:extLst>
      <p:ext uri="{BB962C8B-B14F-4D97-AF65-F5344CB8AC3E}">
        <p14:creationId xmlns:p14="http://schemas.microsoft.com/office/powerpoint/2010/main" val="219160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3393" y="291753"/>
            <a:ext cx="1078660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Есть шапка, но без головы, </a:t>
            </a:r>
          </a:p>
          <a:p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есть нога, но без обуви 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932" y="2507486"/>
            <a:ext cx="5862068" cy="4396551"/>
          </a:xfrm>
          <a:prstGeom prst="rect">
            <a:avLst/>
          </a:prstGeom>
          <a:effectLst>
            <a:softEdge rad="8382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434933" y="3506105"/>
            <a:ext cx="21900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ГРИБ</a:t>
            </a:r>
          </a:p>
        </p:txBody>
      </p:sp>
    </p:spTree>
    <p:extLst>
      <p:ext uri="{BB962C8B-B14F-4D97-AF65-F5344CB8AC3E}">
        <p14:creationId xmlns:p14="http://schemas.microsoft.com/office/powerpoint/2010/main" val="22362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1751" y="1859340"/>
            <a:ext cx="94884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«Составь слово»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0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2" descr=" Красивая анимационная картинка осень Озеро, сильный дождь, деревья, сухие листья на земле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905" y="80963"/>
            <a:ext cx="10804587" cy="6858000"/>
          </a:xfrm>
          <a:prstGeom prst="rect">
            <a:avLst/>
          </a:prstGeom>
          <a:noFill/>
          <a:effectLst>
            <a:softEdge rad="3048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9905" y="-9864"/>
            <a:ext cx="51996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«ДОЖДЬ»</a:t>
            </a:r>
          </a:p>
        </p:txBody>
      </p:sp>
      <p:pic>
        <p:nvPicPr>
          <p:cNvPr id="7" name="Музыка для конкурсов - Веселая и быстр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4658" y="5989638"/>
            <a:ext cx="609600" cy="609600"/>
          </a:xfrm>
          <a:prstGeom prst="rect">
            <a:avLst/>
          </a:prstGeom>
        </p:spPr>
      </p:pic>
      <p:pic>
        <p:nvPicPr>
          <p:cNvPr id="2054" name="Picture 6" descr="https://img4.postila.ru/storage/12224000/12194050/981357086fb85c7e3ed019d252fec3a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028" y="1700895"/>
            <a:ext cx="4420340" cy="460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age045.mylivepage.ru/chunk45/2237139/2031/%D0%9E%D1%81%D0%B5%D0%BD%D1%8C%20%D0%B7%D0%B0%20%D0%BE%D0%BA%D0%BD%D0%BE%D0%BC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5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390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577578" y="792669"/>
            <a:ext cx="1198674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«Оживи </a:t>
            </a:r>
          </a:p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картинку»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10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6596" y="2032378"/>
            <a:ext cx="90697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«Что в мешке?»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9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01" y="0"/>
            <a:ext cx="10530114" cy="6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1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7182" y="65789"/>
            <a:ext cx="37975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>
                <a:ln/>
                <a:solidFill>
                  <a:schemeClr val="accent6">
                    <a:lumMod val="50000"/>
                  </a:schemeClr>
                </a:solidFill>
              </a:rPr>
              <a:t>Команда</a:t>
            </a:r>
            <a:endParaRPr lang="ru-RU" sz="72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7771" y="2545939"/>
            <a:ext cx="37975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>
                <a:ln/>
                <a:solidFill>
                  <a:schemeClr val="accent6">
                    <a:lumMod val="50000"/>
                  </a:schemeClr>
                </a:solidFill>
              </a:rPr>
              <a:t>Команда</a:t>
            </a:r>
            <a:endParaRPr lang="ru-RU" sz="7200" b="1" dirty="0">
              <a:ln/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18708" y="4830897"/>
            <a:ext cx="37975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>
                <a:ln/>
                <a:solidFill>
                  <a:schemeClr val="accent6">
                    <a:lumMod val="50000"/>
                  </a:schemeClr>
                </a:solidFill>
              </a:rPr>
              <a:t>Команда</a:t>
            </a:r>
            <a:endParaRPr lang="ru-RU" sz="72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" name="Picture 2" descr="F:\пейзажи осень\1029_29993c815722c132b680cdef7fb2bfb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760" y="30312"/>
            <a:ext cx="2803370" cy="231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1" name="Надпись 1"/>
          <p:cNvSpPr txBox="1"/>
          <p:nvPr/>
        </p:nvSpPr>
        <p:spPr>
          <a:xfrm rot="19788036">
            <a:off x="4093869" y="472975"/>
            <a:ext cx="2682240" cy="102806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Stop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accent6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Рябинки</a:t>
            </a:r>
            <a:endParaRPr lang="ru-RU" sz="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Картинка 18 из 135999">
            <a:hlinkClick r:id="rId4"/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49" y="2085977"/>
            <a:ext cx="2901315" cy="2400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Надпись 3"/>
          <p:cNvSpPr txBox="1"/>
          <p:nvPr/>
        </p:nvSpPr>
        <p:spPr>
          <a:xfrm rot="19788036">
            <a:off x="6768779" y="2848664"/>
            <a:ext cx="2633345" cy="102806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Stop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12700" dist="38100" dir="2700000" algn="tl">
                    <a:srgbClr val="FF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Октябрь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65035104_56350103_1676897_34bc1c16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6379" y="4233226"/>
            <a:ext cx="2705100" cy="2462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Надпись 2"/>
          <p:cNvSpPr txBox="1"/>
          <p:nvPr/>
        </p:nvSpPr>
        <p:spPr>
          <a:xfrm rot="19574063">
            <a:off x="9188129" y="4990755"/>
            <a:ext cx="2781300" cy="102806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1" vert="horz" wrap="square" lIns="91440" tIns="45720" rIns="91440" bIns="45720" numCol="1" spcCol="0" rtlCol="0" fromWordArt="0" anchor="t" anchorCtr="0" forceAA="0" compatLnSpc="1">
            <a:prstTxWarp prst="textStop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12700" dist="38100" dir="2700000" algn="tl">
                    <a:srgbClr val="FF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Листопад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0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-225895"/>
            <a:ext cx="6602730" cy="71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4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32" y="150177"/>
            <a:ext cx="10348468" cy="64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38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4" y="128587"/>
            <a:ext cx="9690735" cy="65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09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577578" y="792669"/>
            <a:ext cx="1198674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«Оживи </a:t>
            </a:r>
          </a:p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картинку»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93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3624" y="1859340"/>
            <a:ext cx="920476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«Образ прекрасной</a:t>
            </a:r>
          </a:p>
          <a:p>
            <a:pPr algn="ctr"/>
            <a:r>
              <a:rPr lang="ru-RU" sz="8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дамы»</a:t>
            </a:r>
            <a:endParaRPr lang="ru-RU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ля кле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294" y="5225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7813" y="1859340"/>
            <a:ext cx="78363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«Засели шар»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ля кле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294" y="5225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3624" y="1859340"/>
            <a:ext cx="920476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«Образ прекрасной</a:t>
            </a:r>
          </a:p>
          <a:p>
            <a:pPr algn="ctr"/>
            <a:r>
              <a:rPr lang="ru-RU" sz="8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дамы»</a:t>
            </a:r>
            <a:endParaRPr lang="ru-RU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ля кле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294" y="5225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0567" y="1030176"/>
            <a:ext cx="827803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«Клен ты мой </a:t>
            </a:r>
          </a:p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опавший»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для кле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5298" y="5582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6448" y="1585338"/>
            <a:ext cx="97787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танец»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борник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049" y="5606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26" name="Picture 2" descr="http://nou-stupeni.ru/wp-content/uploads/2015/03/1461458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710" y="0"/>
            <a:ext cx="6903720" cy="69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20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последний-вальс-осени-осенний-со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844"/>
          </a:xfrm>
        </p:spPr>
      </p:pic>
      <p:pic>
        <p:nvPicPr>
          <p:cNvPr id="7" name="венский вальс свет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2339" y="6142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7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045.mylivepage.ru/chunk45/2237139/2031/%D0%94%D0%BE%D0%B1%D1%80%D0%BE%D0%B3%D0%BE%20%D0%BE%D1%81%D0%B5%D0%BD%D0%BD%D0%B5%D0%B3%D0%BE%20%D0%B4%D0%BD%D1%8F%21%2C%D0%9E%D1%82%D0%BA%D1%80%D1%8B%D1%82%D0%BA%D0%B0%20-%20%D0%90%D0%BD%D0%B8%D0%BC%D0%B0%D1%86%D0%B8%D1%8F%2C%D0%B1%D0%BB%D0%B5%D1%81%D1%82%D1%8F%D1%88%D0%BA%D0%B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21540" cy="6949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682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bestgif.ru/_ph/22/2/945899975.gif?147680802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065" y="-409650"/>
            <a:ext cx="12240065" cy="75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eizvestniy-geniy.ru/images/works/photo/2012/09/723995_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5287" y="365125"/>
            <a:ext cx="5944058" cy="6592913"/>
          </a:xfrm>
          <a:prstGeom prst="rect">
            <a:avLst/>
          </a:prstGeom>
          <a:noFill/>
          <a:effectLst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от и пришла к нам осен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97466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0645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 Красивая анимационная картинка осень Озеро, листопад, деревья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9060" y="0"/>
            <a:ext cx="12291060" cy="720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6130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1751" y="1859340"/>
            <a:ext cx="94884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«Составь слово»</a:t>
            </a:r>
            <a:endParaRPr lang="ru-RU" sz="9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6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46503" y="93515"/>
            <a:ext cx="7769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Пришла без красок и без кисти и перекрасила все листья </a:t>
            </a:r>
          </a:p>
        </p:txBody>
      </p:sp>
      <p:pic>
        <p:nvPicPr>
          <p:cNvPr id="10" name="Picture 4" descr="31565180_osen_2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354" y="3898106"/>
            <a:ext cx="4713288" cy="2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423" y="2467170"/>
            <a:ext cx="5707151" cy="3210272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2876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2985" y="337533"/>
            <a:ext cx="87007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 видит и не слышит,</a:t>
            </a:r>
          </a:p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ходит, бродит, рыщет, свищет 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58111" y="4210862"/>
            <a:ext cx="298799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rgbClr val="663300"/>
                </a:solidFill>
              </a:rPr>
              <a:t>Ветер</a:t>
            </a:r>
            <a:endParaRPr lang="ru-RU" sz="4800" b="1" dirty="0">
              <a:solidFill>
                <a:srgbClr val="6633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622" y="2078997"/>
            <a:ext cx="5227228" cy="3415054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4535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010"/>
            <a:ext cx="1245928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1366" y="439584"/>
            <a:ext cx="62063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Сидит – зеленеет, </a:t>
            </a:r>
          </a:p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падает – желтеет, </a:t>
            </a:r>
          </a:p>
          <a:p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лежит – чернеет. 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562" y="3509963"/>
            <a:ext cx="4872750" cy="2786192"/>
          </a:xfrm>
          <a:prstGeom prst="rect">
            <a:avLst/>
          </a:prstGeom>
          <a:effectLst>
            <a:softEdge rad="4953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50711" y="3976484"/>
            <a:ext cx="23118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ЛИСТ</a:t>
            </a:r>
          </a:p>
        </p:txBody>
      </p:sp>
    </p:spTree>
    <p:extLst>
      <p:ext uri="{BB962C8B-B14F-4D97-AF65-F5344CB8AC3E}">
        <p14:creationId xmlns:p14="http://schemas.microsoft.com/office/powerpoint/2010/main" val="140272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147</Words>
  <Application>Microsoft Office PowerPoint</Application>
  <PresentationFormat>Произвольный</PresentationFormat>
  <Paragraphs>44</Paragraphs>
  <Slides>30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Трек</vt:lpstr>
      <vt:lpstr>Осенний бал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Надежда Пронская</cp:lastModifiedBy>
  <cp:revision>35</cp:revision>
  <dcterms:created xsi:type="dcterms:W3CDTF">2017-10-23T12:41:16Z</dcterms:created>
  <dcterms:modified xsi:type="dcterms:W3CDTF">2018-04-02T09:40:48Z</dcterms:modified>
</cp:coreProperties>
</file>