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69" r:id="rId2"/>
    <p:sldId id="256" r:id="rId3"/>
    <p:sldId id="257" r:id="rId4"/>
    <p:sldId id="270" r:id="rId5"/>
    <p:sldId id="273" r:id="rId6"/>
    <p:sldId id="285" r:id="rId7"/>
    <p:sldId id="286" r:id="rId8"/>
    <p:sldId id="274" r:id="rId9"/>
    <p:sldId id="284" r:id="rId10"/>
    <p:sldId id="287" r:id="rId11"/>
    <p:sldId id="276" r:id="rId12"/>
    <p:sldId id="277" r:id="rId13"/>
    <p:sldId id="278" r:id="rId14"/>
    <p:sldId id="279" r:id="rId15"/>
    <p:sldId id="280" r:id="rId16"/>
    <p:sldId id="264" r:id="rId17"/>
    <p:sldId id="281" r:id="rId18"/>
    <p:sldId id="265" r:id="rId19"/>
    <p:sldId id="282" r:id="rId20"/>
    <p:sldId id="28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0" y="-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6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54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8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74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4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3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32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87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5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79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61480D6-CB37-493A-98D8-D4A5C7CF1E4F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004D277-E0DE-4AE0-8868-EA07F7831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28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физики и математ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8325" y="519708"/>
            <a:ext cx="8863213" cy="592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5606" y="376729"/>
            <a:ext cx="453366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ГАЗОВЫЕ ЗАКОНЫ</a:t>
            </a:r>
          </a:p>
        </p:txBody>
      </p:sp>
      <p:pic>
        <p:nvPicPr>
          <p:cNvPr id="3" name="Picture 2" descr="Картинки по запросу изопроцессы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1593" y="2124046"/>
            <a:ext cx="9812270" cy="30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21593" y="5344099"/>
            <a:ext cx="29550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ИЗОТЕРМИЧЕСКИЙ ПРОЦЕСС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12037" y="5353322"/>
            <a:ext cx="23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ИЗОБАРНЫЙ ПРОЦЕСС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3325" y="5356291"/>
            <a:ext cx="2319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ИЗОХОРНЫЙ ПРОЦЕСС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1593" y="1416160"/>
            <a:ext cx="2915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Бойля-Мариотта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91931" y="1419547"/>
            <a:ext cx="2438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Гей-Люссака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22231" y="1419547"/>
            <a:ext cx="17618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Шарля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V=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7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670" y="419100"/>
            <a:ext cx="9582563" cy="23717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55466" y="3693190"/>
            <a:ext cx="6524626" cy="1527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рисунке изображено изменение состояния постоянной массы разреженного аргона. Объем газа в состоянии 1 равна 0,05 м</a:t>
            </a:r>
            <a:r>
              <a:rPr lang="ru-RU" sz="2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Чему равен объем газа в состоянии 2? Ответ выразите в литрах.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phys-ege.sdamgia.ru/get_file?id=16344&amp;png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092" y="3543300"/>
            <a:ext cx="3688059" cy="24925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57175" y="3267075"/>
            <a:ext cx="11687175" cy="1905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285875" y="244083"/>
            <a:ext cx="0" cy="64043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75887" y="4091505"/>
            <a:ext cx="67037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040" y="1197069"/>
            <a:ext cx="112883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8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257175" y="3267075"/>
            <a:ext cx="11687175" cy="1905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36426" y="311397"/>
            <a:ext cx="0" cy="64043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B55748-762A-4749-8098-68EE7C35AF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731" y="3416184"/>
            <a:ext cx="4639619" cy="28384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0828" y="3364178"/>
            <a:ext cx="5585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рисунке приведён экспериментальный график зависимости атмосферного давления воздуха от высоты. Выберите два верных утверждения о процессах, наблюдаемых в опыте.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0828" y="4534930"/>
            <a:ext cx="5839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ростом высоты атмосферное давление уменьшается.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Давление на поверхности Земли составляет 700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На высоте 6 км давление приблизительно равно 340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 ростом температуры воздуха давление растёт.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750" y="772195"/>
            <a:ext cx="5547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гра­фи­ке изоб­ра­же­на за­ви­си­мость ат­мо­сфер­но­го дав­ле­ния (в мил­ли­мет­рах ртут­но­го столба) от вы­со­ты над уров­нем моря (в километрах). Найдите, чему равно ат­мо­сфер­ное дав­ле­ние на вы­со­те 6 км.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дайте в мил­ли­мет­рах ртут­но­го столба.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7B7A09-480D-4644-9190-CDA23E367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661" y="311397"/>
            <a:ext cx="3962076" cy="28300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3598" y="1126771"/>
            <a:ext cx="6864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613" y="3964342"/>
            <a:ext cx="67037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54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257175" y="3267075"/>
            <a:ext cx="11687175" cy="1905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36426" y="311397"/>
            <a:ext cx="0" cy="64043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B55748-762A-4749-8098-68EE7C35AF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731" y="3416184"/>
            <a:ext cx="4639619" cy="28384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0828" y="3364178"/>
            <a:ext cx="5585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рисунке приведён экспериментальный график зависимости атмосферного давления воздуха от высоты. Выберите два верных утверждения о процессах, наблюдаемых в опыте.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0828" y="4534930"/>
            <a:ext cx="5839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ростом высоты атмосферное давление уменьшается.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Давление на поверхности Земли составляет 700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высоте 6 км давление приблизительно равно 340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 ростом температуры воздуха давление растёт.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750" y="772195"/>
            <a:ext cx="5547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гра­фи­ке изоб­ра­же­на за­ви­си­мость ат­мо­сфер­но­го дав­ле­ния (в мил­ли­мет­рах ртут­но­го столба) от вы­со­ты над уров­нем моря (в километрах).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Найдите, чему равно ат­мо­сфер­ное дав­ле­ние на вы­со­те 6 км.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дайте в мил­ли­мет­рах ртут­но­го столба.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7B7A09-480D-4644-9190-CDA23E367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661" y="311397"/>
            <a:ext cx="3962076" cy="28300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3598" y="1126771"/>
            <a:ext cx="6864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613" y="3964342"/>
            <a:ext cx="67037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257175" y="3267075"/>
            <a:ext cx="11687175" cy="1905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36426" y="311397"/>
            <a:ext cx="0" cy="64043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B55748-762A-4749-8098-68EE7C35AF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731" y="3403354"/>
            <a:ext cx="4639619" cy="28384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0828" y="3364178"/>
            <a:ext cx="5585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рисунке приведён экспериментальный график зависимости атмосферного давления воздуха от высоты. Выберите два верных утверждения о процессах, наблюдаемых в опыте.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0828" y="4534930"/>
            <a:ext cx="5839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ростом высоты атмосферное давление уменьшается.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Давление на поверхности Земли составляет 700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высоте 6 км давление приблизительно равно 340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 ростом температуры воздуха давление растёт.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750" y="772195"/>
            <a:ext cx="5547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гра­фи­ке изоб­ра­же­на за­ви­си­мость ат­мо­сфер­но­го дав­ле­ния (в мил­ли­мет­рах ртут­но­го столба) от вы­со­ты над уров­нем моря (в километрах).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Найдите, чему равно ат­мо­сфер­ное дав­ле­ние на вы­со­те 6 км.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дайте в мил­ли­мет­рах ртут­но­го столба.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7B7A09-480D-4644-9190-CDA23E367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661" y="311397"/>
            <a:ext cx="3962076" cy="28300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3598" y="1126771"/>
            <a:ext cx="6864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613" y="3964342"/>
            <a:ext cx="67037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2000" dirty="0">
              <a:solidFill>
                <a:srgbClr val="00206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9239250" y="1962150"/>
            <a:ext cx="0" cy="904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572375" y="1962150"/>
            <a:ext cx="1666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324975" y="5030330"/>
            <a:ext cx="9525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572375" y="5030330"/>
            <a:ext cx="176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7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257175" y="3267075"/>
            <a:ext cx="11687175" cy="1905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36426" y="311397"/>
            <a:ext cx="0" cy="640436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B55748-762A-4749-8098-68EE7C35AF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731" y="3403354"/>
            <a:ext cx="4639619" cy="28384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0828" y="3364178"/>
            <a:ext cx="5585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рисунке приведён экспериментальный график зависимости атмосферного давления воздуха от высоты. Выберите два верных утверждения о процессах, наблюдаемых в опыте.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36427" y="4534930"/>
            <a:ext cx="6168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ростом высоты атмосферное давление уменьшается.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Давление на поверхности Земли составляет 700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высоте 6 км давление приблизительно равно 340 мм рт. ст.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 ростом температуры воздуха давление растёт.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750" y="772195"/>
            <a:ext cx="5547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гра­фи­ке изоб­ра­же­на за­ви­си­мость ат­мо­сфер­но­го дав­ле­ния (в мил­ли­мет­рах ртут­но­го столба) от вы­со­ты над уров­нем моря (в километрах).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Найдите, чему равно ат­мо­сфер­ное дав­ле­ние на вы­со­те 6 км.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дайте в мил­ли­мет­рах ртут­но­го столба.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7B7A09-480D-4644-9190-CDA23E367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661" y="311397"/>
            <a:ext cx="3962076" cy="28300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3598" y="1126771"/>
            <a:ext cx="6864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613" y="3964342"/>
            <a:ext cx="67037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sz="2000" dirty="0">
              <a:solidFill>
                <a:srgbClr val="00206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9239250" y="1962150"/>
            <a:ext cx="0" cy="904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572375" y="1962150"/>
            <a:ext cx="1666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324975" y="5030330"/>
            <a:ext cx="9525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572375" y="5030330"/>
            <a:ext cx="176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79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8A33FA-B8B5-4841-A9AD-BC2D1ACFE0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161" y="436139"/>
            <a:ext cx="3277595" cy="44430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454C19-DA90-4527-8F09-F27CAB6D0F9C}"/>
              </a:ext>
            </a:extLst>
          </p:cNvPr>
          <p:cNvSpPr/>
          <p:nvPr/>
        </p:nvSpPr>
        <p:spPr>
          <a:xfrm>
            <a:off x="429768" y="641741"/>
            <a:ext cx="75859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«…Образ его исполински является нам, и этот исполинский образ возвышается перед нами во всем своем вечном величии, во всем могуществе и силе гения, во всей славе своего подвига, – и бесконечно будет он возвышаться, как бесконечно его великое дело».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2454C19-DA90-4527-8F09-F27CAB6D0F9C}"/>
              </a:ext>
            </a:extLst>
          </p:cNvPr>
          <p:cNvSpPr/>
          <p:nvPr/>
        </p:nvSpPr>
        <p:spPr>
          <a:xfrm>
            <a:off x="2520837" y="43591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Сергеевич  Аксаков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25840" y="5177083"/>
            <a:ext cx="3315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(1817 – 1860)</a:t>
            </a:r>
          </a:p>
        </p:txBody>
      </p:sp>
    </p:spTree>
    <p:extLst>
      <p:ext uri="{BB962C8B-B14F-4D97-AF65-F5344CB8AC3E}">
        <p14:creationId xmlns:p14="http://schemas.microsoft.com/office/powerpoint/2010/main" val="227768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l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190500"/>
            <a:ext cx="11382376" cy="70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4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zen_doc/1678002/pub_5d1ec6d39d331d00ba6c8ab6_5d1ec72d73247700ac2d5571/scale_1200">
            <a:extLst>
              <a:ext uri="{FF2B5EF4-FFF2-40B4-BE49-F238E27FC236}">
                <a16:creationId xmlns:a16="http://schemas.microsoft.com/office/drawing/2014/main" xmlns="" id="{A4CD1D5B-0ED2-40C7-92D0-8C6B8BB538E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304" y="357884"/>
            <a:ext cx="3730624" cy="4853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E96BC5B-DCD8-4E9A-BB22-D40277663D1B}"/>
              </a:ext>
            </a:extLst>
          </p:cNvPr>
          <p:cNvSpPr/>
          <p:nvPr/>
        </p:nvSpPr>
        <p:spPr>
          <a:xfrm>
            <a:off x="649224" y="256032"/>
            <a:ext cx="737920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«Не такой требуется математик, который только в трудных выкладках искусен, но который в изобретениях и доказательствах, привыкнув к математической строгости, в натуре сокровенную правду точным и </a:t>
            </a:r>
            <a:r>
              <a:rPr lang="ru-RU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непоползновенным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порядком вывести умеет».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Васильевич Ломоносов </a:t>
            </a: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CCC55D-D585-47AC-8565-72E7E55E8839}"/>
              </a:ext>
            </a:extLst>
          </p:cNvPr>
          <p:cNvSpPr txBox="1"/>
          <p:nvPr/>
        </p:nvSpPr>
        <p:spPr>
          <a:xfrm>
            <a:off x="9056813" y="5436696"/>
            <a:ext cx="23910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(1711-1765)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4DCADF-2A20-46A1-8E2E-728393F7C5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2" y="4541446"/>
            <a:ext cx="3740164" cy="2190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6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856" y="454152"/>
            <a:ext cx="9875520" cy="1091184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 зависимости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тела от времени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791456" y="2286000"/>
            <a:ext cx="9144" cy="30358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809744" y="5294376"/>
            <a:ext cx="4453128" cy="9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809744" y="2578608"/>
            <a:ext cx="4206240" cy="27340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791456" y="2788920"/>
            <a:ext cx="4297680" cy="2505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Дуга 14"/>
          <p:cNvSpPr/>
          <p:nvPr/>
        </p:nvSpPr>
        <p:spPr>
          <a:xfrm rot="5766392">
            <a:off x="1967231" y="-39914"/>
            <a:ext cx="6413363" cy="4331788"/>
          </a:xfrm>
          <a:prstGeom prst="arc">
            <a:avLst>
              <a:gd name="adj1" fmla="val 16147966"/>
              <a:gd name="adj2" fmla="val 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00600" y="3965067"/>
            <a:ext cx="4462272" cy="4800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678880" y="2024390"/>
            <a:ext cx="859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х</a:t>
            </a:r>
            <a:r>
              <a:rPr lang="en-US" sz="28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ru-RU" sz="28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м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51137" y="5283259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20590" y="1800362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25128" y="2160544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51137" y="3721901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40376" y="4807732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3035" y="5069342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1BB9E6-8377-4263-A1A3-823179A1F14A}"/>
              </a:ext>
            </a:extLst>
          </p:cNvPr>
          <p:cNvSpPr txBox="1"/>
          <p:nvPr/>
        </p:nvSpPr>
        <p:spPr>
          <a:xfrm>
            <a:off x="2054983" y="1931533"/>
            <a:ext cx="1395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координата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</a:p>
        </p:txBody>
      </p:sp>
    </p:spTree>
    <p:extLst>
      <p:ext uri="{BB962C8B-B14F-4D97-AF65-F5344CB8AC3E}">
        <p14:creationId xmlns:p14="http://schemas.microsoft.com/office/powerpoint/2010/main" val="288682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36" y="2294201"/>
            <a:ext cx="8421093" cy="15961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Точные науки стремятся к тому, чтобы свести загадки природы к определению некоторых величин путем операции с числами.</a:t>
            </a:r>
            <a:r>
              <a:rPr lang="ru-RU" sz="36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126" y="501956"/>
            <a:ext cx="2886317" cy="42904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36799" y="4980008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(1831-1879)</a:t>
            </a:r>
            <a:endParaRPr lang="ru-RU" sz="2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9747" y="3890378"/>
            <a:ext cx="3710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Джеймс Клерк Максвелл</a:t>
            </a:r>
          </a:p>
        </p:txBody>
      </p:sp>
    </p:spTree>
    <p:extLst>
      <p:ext uri="{BB962C8B-B14F-4D97-AF65-F5344CB8AC3E}">
        <p14:creationId xmlns:p14="http://schemas.microsoft.com/office/powerpoint/2010/main" val="945784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856" y="454152"/>
            <a:ext cx="9875520" cy="1091184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 зависимости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ваших знаний от времени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791456" y="2286000"/>
            <a:ext cx="9144" cy="30358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809744" y="5294376"/>
            <a:ext cx="4453128" cy="9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809744" y="2578608"/>
            <a:ext cx="4206240" cy="27340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791456" y="2788920"/>
            <a:ext cx="4297680" cy="25054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Дуга 14"/>
          <p:cNvSpPr/>
          <p:nvPr/>
        </p:nvSpPr>
        <p:spPr>
          <a:xfrm rot="5766392">
            <a:off x="1967231" y="-39914"/>
            <a:ext cx="6413363" cy="4331788"/>
          </a:xfrm>
          <a:prstGeom prst="arc">
            <a:avLst>
              <a:gd name="adj1" fmla="val 16147966"/>
              <a:gd name="adj2" fmla="val 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00600" y="3965067"/>
            <a:ext cx="4462272" cy="4800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100744" y="1954250"/>
            <a:ext cx="1818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знаний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351137" y="5283259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20590" y="1800362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25128" y="2160544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51137" y="3721901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40376" y="4807732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3035" y="5069342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endParaRPr lang="ru-RU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79215" y="5381831"/>
            <a:ext cx="598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45</a:t>
            </a:r>
          </a:p>
        </p:txBody>
      </p:sp>
      <p:cxnSp>
        <p:nvCxnSpPr>
          <p:cNvPr id="6" name="Прямая соединительная линия 5"/>
          <p:cNvCxnSpPr>
            <a:stCxn id="18" idx="0"/>
          </p:cNvCxnSpPr>
          <p:nvPr/>
        </p:nvCxnSpPr>
        <p:spPr>
          <a:xfrm flipH="1" flipV="1">
            <a:off x="6778335" y="5166360"/>
            <a:ext cx="1" cy="2154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30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699" y="1489750"/>
            <a:ext cx="10944225" cy="1224875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РАЗЛИЧНЫХ ВИДОВ ФУНКЦИЙ И УРАВНЕНИЙ ПРИ ИЗУЧЕНИИ ГАЗОВЫХ ЗАКОНОВ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7386" y="299125"/>
            <a:ext cx="6301100" cy="1190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ИНТЕГРИРОВАННОГО УРОКА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(ФИЗИКА + МАТЕМАТИКА)</a:t>
            </a:r>
          </a:p>
        </p:txBody>
      </p:sp>
      <p:pic>
        <p:nvPicPr>
          <p:cNvPr id="2050" name="Picture 2" descr="Картинки по запросу изопроцессы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324" y="2934587"/>
            <a:ext cx="10850865" cy="338115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4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35B04B-A0EA-4D81-814D-6634375E80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25" y="3113779"/>
            <a:ext cx="2629292" cy="29475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A1DDF0-F3E1-43D1-9E47-7A5C6B4DF47E}"/>
              </a:ext>
            </a:extLst>
          </p:cNvPr>
          <p:cNvSpPr/>
          <p:nvPr/>
        </p:nvSpPr>
        <p:spPr>
          <a:xfrm>
            <a:off x="597714" y="557514"/>
            <a:ext cx="3442447" cy="20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Линейная функция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Задана формулой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= …,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… и … – действительные числа.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Графиком линейной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является …..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36D988-0470-4D52-9B9A-84A9441F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802" y="3086100"/>
            <a:ext cx="2884178" cy="2884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ED75D37-BF5E-439E-8CAB-029562DBB79D}"/>
              </a:ext>
            </a:extLst>
          </p:cNvPr>
          <p:cNvSpPr/>
          <p:nvPr/>
        </p:nvSpPr>
        <p:spPr>
          <a:xfrm>
            <a:off x="4040161" y="557514"/>
            <a:ext cx="36970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пропорциональность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у = …, где ….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называется…..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обратной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пропорциональности является ….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988535-A9D2-4D32-A52B-B0B6E466B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66" y="3086100"/>
            <a:ext cx="2884178" cy="288417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B1E97C6-E456-427A-A794-51AF77BB8239}"/>
              </a:ext>
            </a:extLst>
          </p:cNvPr>
          <p:cNvSpPr/>
          <p:nvPr/>
        </p:nvSpPr>
        <p:spPr>
          <a:xfrm>
            <a:off x="8021057" y="557514"/>
            <a:ext cx="36970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Квадратичная функция 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вида  y = ….,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a ≠ 0, b, c - любые действительные числа.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квадратичной функции является …..</a:t>
            </a:r>
          </a:p>
        </p:txBody>
      </p:sp>
    </p:spTree>
    <p:extLst>
      <p:ext uri="{BB962C8B-B14F-4D97-AF65-F5344CB8AC3E}">
        <p14:creationId xmlns:p14="http://schemas.microsoft.com/office/powerpoint/2010/main" val="3197500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35B04B-A0EA-4D81-814D-6634375E80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25" y="3113779"/>
            <a:ext cx="2629292" cy="29475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A1DDF0-F3E1-43D1-9E47-7A5C6B4DF47E}"/>
              </a:ext>
            </a:extLst>
          </p:cNvPr>
          <p:cNvSpPr/>
          <p:nvPr/>
        </p:nvSpPr>
        <p:spPr>
          <a:xfrm>
            <a:off x="597714" y="557514"/>
            <a:ext cx="3442447" cy="20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Линейная функция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Задана формулой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=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kx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b,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k и b – действительные числа.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Графиком линейной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является прямая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36D988-0470-4D52-9B9A-84A9441F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802" y="3086100"/>
            <a:ext cx="2884178" cy="2884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ED75D37-BF5E-439E-8CAB-029562DBB79D}"/>
              </a:ext>
            </a:extLst>
          </p:cNvPr>
          <p:cNvSpPr/>
          <p:nvPr/>
        </p:nvSpPr>
        <p:spPr>
          <a:xfrm>
            <a:off x="4040161" y="557514"/>
            <a:ext cx="36970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пропорциональность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у = …, где ….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называется…..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обратной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пропорциональности является ….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988535-A9D2-4D32-A52B-B0B6E466B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66" y="3086100"/>
            <a:ext cx="2884178" cy="28841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B1E97C6-E456-427A-A794-51AF77BB8239}"/>
              </a:ext>
            </a:extLst>
          </p:cNvPr>
          <p:cNvSpPr/>
          <p:nvPr/>
        </p:nvSpPr>
        <p:spPr>
          <a:xfrm>
            <a:off x="8114409" y="557514"/>
            <a:ext cx="36970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Квадратичная функция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вида  y = ….,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a ≠ 0, b, c - любые действительные числа.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квадратичной функции является …..</a:t>
            </a:r>
          </a:p>
        </p:txBody>
      </p:sp>
    </p:spTree>
    <p:extLst>
      <p:ext uri="{BB962C8B-B14F-4D97-AF65-F5344CB8AC3E}">
        <p14:creationId xmlns:p14="http://schemas.microsoft.com/office/powerpoint/2010/main" val="48407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35B04B-A0EA-4D81-814D-6634375E80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25" y="3113779"/>
            <a:ext cx="2629292" cy="29475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A1DDF0-F3E1-43D1-9E47-7A5C6B4DF47E}"/>
              </a:ext>
            </a:extLst>
          </p:cNvPr>
          <p:cNvSpPr/>
          <p:nvPr/>
        </p:nvSpPr>
        <p:spPr>
          <a:xfrm>
            <a:off x="597714" y="557514"/>
            <a:ext cx="3442447" cy="20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Линейная функция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Задана формулой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=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kx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b,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k и b – действительные числа.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Графиком линейной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является прямая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36D988-0470-4D52-9B9A-84A9441F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802" y="3086100"/>
            <a:ext cx="2884178" cy="2884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ED75D37-BF5E-439E-8CAB-029562DBB79D}"/>
              </a:ext>
            </a:extLst>
          </p:cNvPr>
          <p:cNvSpPr/>
          <p:nvPr/>
        </p:nvSpPr>
        <p:spPr>
          <a:xfrm>
            <a:off x="4040161" y="557514"/>
            <a:ext cx="36970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пропорциональность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у = k/x, где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≠ 0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называется коэффициентом обратной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пропорциональности.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обратной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пропорциональности является гипербола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988535-A9D2-4D32-A52B-B0B6E466B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66" y="3086100"/>
            <a:ext cx="2884178" cy="28841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B1E97C6-E456-427A-A794-51AF77BB8239}"/>
              </a:ext>
            </a:extLst>
          </p:cNvPr>
          <p:cNvSpPr/>
          <p:nvPr/>
        </p:nvSpPr>
        <p:spPr>
          <a:xfrm>
            <a:off x="8114409" y="557514"/>
            <a:ext cx="36970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Квадратичная функция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вида  y = ….,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a ≠ 0, b, c - любые действительные числа.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квадратичной функции является …..</a:t>
            </a:r>
          </a:p>
        </p:txBody>
      </p:sp>
    </p:spTree>
    <p:extLst>
      <p:ext uri="{BB962C8B-B14F-4D97-AF65-F5344CB8AC3E}">
        <p14:creationId xmlns:p14="http://schemas.microsoft.com/office/powerpoint/2010/main" val="3320080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35B04B-A0EA-4D81-814D-6634375E80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25" y="3113779"/>
            <a:ext cx="2629292" cy="29475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4A1DDF0-F3E1-43D1-9E47-7A5C6B4DF47E}"/>
              </a:ext>
            </a:extLst>
          </p:cNvPr>
          <p:cNvSpPr/>
          <p:nvPr/>
        </p:nvSpPr>
        <p:spPr>
          <a:xfrm>
            <a:off x="597714" y="557514"/>
            <a:ext cx="3442447" cy="20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Линейная функция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Задана формулой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=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kx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b,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k и b – действительные числа.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Графиком линейной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является прямая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36D988-0470-4D52-9B9A-84A9441F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802" y="3086100"/>
            <a:ext cx="2884178" cy="2884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ED75D37-BF5E-439E-8CAB-029562DBB79D}"/>
              </a:ext>
            </a:extLst>
          </p:cNvPr>
          <p:cNvSpPr/>
          <p:nvPr/>
        </p:nvSpPr>
        <p:spPr>
          <a:xfrm>
            <a:off x="4040161" y="557514"/>
            <a:ext cx="36970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пропорциональность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у = k/x, где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≠ 0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называется коэффициентом обратной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пропорциональности.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обратной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пропорциональности является гипербола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988535-A9D2-4D32-A52B-B0B6E466B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66" y="3086100"/>
            <a:ext cx="2884178" cy="28841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B1E97C6-E456-427A-A794-51AF77BB8239}"/>
              </a:ext>
            </a:extLst>
          </p:cNvPr>
          <p:cNvSpPr/>
          <p:nvPr/>
        </p:nvSpPr>
        <p:spPr>
          <a:xfrm>
            <a:off x="8114409" y="557514"/>
            <a:ext cx="36970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Квадратичная функция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Задана формулой вида  y = ax2 +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c,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a ≠ 0, b, c - любые действительные числа.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квадратичной функции является парабола</a:t>
            </a:r>
          </a:p>
        </p:txBody>
      </p:sp>
    </p:spTree>
    <p:extLst>
      <p:ext uri="{BB962C8B-B14F-4D97-AF65-F5344CB8AC3E}">
        <p14:creationId xmlns:p14="http://schemas.microsoft.com/office/powerpoint/2010/main" val="394434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381958"/>
            <a:ext cx="8580120" cy="849630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ЗАДАНИЯ ФУНКЦИИ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550" y="1524000"/>
            <a:ext cx="10853947" cy="4726316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способ - задание функции формулой</a:t>
            </a:r>
          </a:p>
          <a:p>
            <a:pPr marL="45720" lvl="0" indent="0">
              <a:buNone/>
            </a:pPr>
            <a:endParaRPr lang="ru-RU" sz="2800" b="1" dirty="0">
              <a:solidFill>
                <a:srgbClr val="002060"/>
              </a:solidFill>
            </a:endParaRPr>
          </a:p>
          <a:p>
            <a:pPr marL="45720" lvl="0" indent="0">
              <a:buNone/>
            </a:pPr>
            <a:endParaRPr lang="ru-RU" sz="2800" b="1" dirty="0">
              <a:solidFill>
                <a:srgbClr val="002060"/>
              </a:solidFill>
            </a:endParaRP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Табличный способ - задание функции таблицей</a:t>
            </a:r>
          </a:p>
          <a:p>
            <a:pPr lvl="0"/>
            <a:endParaRPr lang="ru-RU" sz="2800" b="1" dirty="0">
              <a:solidFill>
                <a:srgbClr val="002060"/>
              </a:solidFill>
            </a:endParaRPr>
          </a:p>
          <a:p>
            <a:pPr lvl="0"/>
            <a:endParaRPr lang="ru-RU" sz="2800" b="1" dirty="0">
              <a:solidFill>
                <a:srgbClr val="002060"/>
              </a:solidFill>
            </a:endParaRPr>
          </a:p>
          <a:p>
            <a:pPr lvl="0"/>
            <a:endParaRPr lang="ru-RU" sz="2800" b="1" dirty="0">
              <a:solidFill>
                <a:srgbClr val="002060"/>
              </a:solidFill>
            </a:endParaRP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Графический способ –  задание функции графиком</a:t>
            </a:r>
          </a:p>
          <a:p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Картинки по запросу график функции с таблицей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136" y="2325963"/>
            <a:ext cx="7258264" cy="6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график функции с таблицей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8110" y="3887158"/>
            <a:ext cx="3986452" cy="13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график функции с таблицей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73704" y="3744181"/>
            <a:ext cx="2070794" cy="27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5606" y="376729"/>
            <a:ext cx="453366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ГАЗОВЫЕ ЗАКОНЫ</a:t>
            </a:r>
          </a:p>
        </p:txBody>
      </p:sp>
      <p:pic>
        <p:nvPicPr>
          <p:cNvPr id="3" name="Picture 2" descr="Картинки по запросу изопроцессы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1593" y="2124046"/>
            <a:ext cx="9812270" cy="30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21593" y="5344099"/>
            <a:ext cx="29550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ИЗОТЕРМИЧЕСКИЙ ПРОЦЕСС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12037" y="5353322"/>
            <a:ext cx="23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ИЗОБАРНЫЙ ПРОЦЕСС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3325" y="5356291"/>
            <a:ext cx="2319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ИЗОХОРНЫЙ ПРОЦЕСС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90273" y="1315967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T=const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8808" y="1396712"/>
            <a:ext cx="1145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95699" y="1416160"/>
            <a:ext cx="11584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V=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9334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475</TotalTime>
  <Words>706</Words>
  <Application>Microsoft Office PowerPoint</Application>
  <PresentationFormat>Произвольный</PresentationFormat>
  <Paragraphs>195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Базис</vt:lpstr>
      <vt:lpstr>Презентация PowerPoint</vt:lpstr>
      <vt:lpstr>Точные науки стремятся к тому, чтобы свести загадки природы к определению некоторых величин путем операции с числами.  </vt:lpstr>
      <vt:lpstr> ИСПОЛЬЗОВАНИЕ РАЗЛИЧНЫХ ВИДОВ ФУНКЦИЙ И УРАВНЕНИЙ ПРИ ИЗУЧЕНИИ ГАЗОВЫХ ЗАКОНОВ 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ЗАДАНИЯ 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Графики зависимости  координаты тела от времени</vt:lpstr>
      <vt:lpstr>Графики зависимости  уровня ваших знаний от времени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«Точные науки стремятся к тому, чтобы свести загадки природы к определению некоторых величин путем операции с числами»</dc:title>
  <dc:creator>HP</dc:creator>
  <cp:lastModifiedBy>Надежда</cp:lastModifiedBy>
  <cp:revision>54</cp:revision>
  <dcterms:created xsi:type="dcterms:W3CDTF">2020-01-24T23:50:45Z</dcterms:created>
  <dcterms:modified xsi:type="dcterms:W3CDTF">2020-05-26T13:16:49Z</dcterms:modified>
</cp:coreProperties>
</file>