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8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FC5D2E-134B-4DFE-8C6E-21D8412E5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107EC-CBD7-44E1-A6FA-35CF8F40B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CF408-DB67-4E79-A85F-D830757F38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71B8-4013-4483-891A-21560C1D6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EF6E7-801F-46A3-9761-D88E22E23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18367-4257-4930-BD8B-2AA1E7AD5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256A6-1B09-472A-A97C-5570A7C15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F4874-9CBF-410D-82C0-73189C728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7861-DEEF-46E4-94CB-DC0FA638B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0575E-616E-4F20-9B11-4B1B11DB1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4AFE8-7D74-41A6-A341-E0BFA16D2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E37D55-ACC0-498B-8182-9040FD14588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chas.ru/obo_vsyom/rasskazy_o_prirode/o_belke_detyam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Особо</a:t>
            </a:r>
            <a:r>
              <a:rPr lang="en-US" dirty="0" smtClean="0"/>
              <a:t> </a:t>
            </a:r>
            <a:r>
              <a:rPr lang="ru-RU" dirty="0" smtClean="0"/>
              <a:t>охраняемые </a:t>
            </a:r>
            <a:r>
              <a:rPr lang="ru-RU" dirty="0"/>
              <a:t>т</a:t>
            </a:r>
            <a:r>
              <a:rPr lang="ru-RU" dirty="0" smtClean="0"/>
              <a:t>ерритории Красноярского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Documents\мои конкурсы\экология 2015-16\май\DSC02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Журавлиный заказник</a:t>
            </a:r>
            <a:br>
              <a:rPr lang="ru-RU" dirty="0" smtClean="0"/>
            </a:br>
            <a:r>
              <a:rPr lang="ru-RU" dirty="0" smtClean="0"/>
              <a:t>«Саратовское болото»</a:t>
            </a:r>
            <a:endParaRPr lang="ru-RU" dirty="0"/>
          </a:p>
        </p:txBody>
      </p:sp>
      <p:pic>
        <p:nvPicPr>
          <p:cNvPr id="4" name="Объект 3" descr="abakshskoe-40241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505200" cy="367240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Объект 6" descr="Саратовское болото станет заказником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600400" cy="3672408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589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Поможем природе!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Акция </a:t>
            </a:r>
            <a:r>
              <a:rPr lang="ru-RU" b="1" dirty="0"/>
              <a:t>«Чистые улицы села»</a:t>
            </a:r>
          </a:p>
          <a:p>
            <a:endParaRPr lang="ru-RU" dirty="0"/>
          </a:p>
        </p:txBody>
      </p:sp>
      <p:pic>
        <p:nvPicPr>
          <p:cNvPr id="4" name="Picture 2" descr="C:\Users\Ирина\Desktop\Новая папка\20160429_123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9533"/>
            <a:ext cx="3860901" cy="31093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рина\Desktop\Новая папка\20160429_122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76363"/>
            <a:ext cx="4047404" cy="31093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макулатуры.</a:t>
            </a:r>
            <a:endParaRPr lang="ru-RU" dirty="0"/>
          </a:p>
        </p:txBody>
      </p:sp>
      <p:pic>
        <p:nvPicPr>
          <p:cNvPr id="6" name="Picture 2" descr="C:\Users\Ирина\Desktop\Новая папка\20160429_13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377440" cy="3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рина\Desktop\Новая папка (4)\20160510_103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600" y="1447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 smtClean="0"/>
              <a:t>Наш класс  (1  «А</a:t>
            </a:r>
            <a:r>
              <a:rPr lang="ru-RU" b="1" smtClean="0"/>
              <a:t>» )  на </a:t>
            </a:r>
            <a:r>
              <a:rPr lang="ru-RU" b="1" dirty="0" smtClean="0"/>
              <a:t>1-ом месте в школе!.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14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природы</a:t>
            </a:r>
            <a:br>
              <a:rPr lang="ru-RU" dirty="0" smtClean="0"/>
            </a:br>
            <a:r>
              <a:rPr lang="ru-RU" dirty="0" smtClean="0"/>
              <a:t>«Березово-муравьиная роща»</a:t>
            </a:r>
            <a:endParaRPr lang="ru-RU" dirty="0"/>
          </a:p>
        </p:txBody>
      </p:sp>
      <p:pic>
        <p:nvPicPr>
          <p:cNvPr id="2050" name="Picture 2" descr="C:\Users\Ирина\Desktop\1 сентября экология 2018\сентябрь2к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8092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1 сентября экология 2018\сентябрь2к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56" y="2133600"/>
            <a:ext cx="372226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Природный заказник «Березовая дубрава»</a:t>
            </a:r>
            <a:endParaRPr lang="ru-RU" dirty="0"/>
          </a:p>
        </p:txBody>
      </p:sp>
      <p:pic>
        <p:nvPicPr>
          <p:cNvPr id="4" name="Объект 3" descr="http://www.doopt.ru/photo/319/319-5_s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2590800" cy="2411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Объект 4" descr="http://detskiychas.ru/wp-content/uploads/2013/05/belochka.jpg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514600" cy="251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Объект 5" descr="пиренейская рысь фото 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828800"/>
            <a:ext cx="4114800" cy="307537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55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1класс2015\2 класс\DSC03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Природный заказник «Жура»</a:t>
            </a:r>
            <a:endParaRPr lang="ru-RU" dirty="0"/>
          </a:p>
        </p:txBody>
      </p:sp>
      <p:pic>
        <p:nvPicPr>
          <p:cNvPr id="4" name="Объект 3" descr="https://im1-tub-ru.yandex.net/i?id=f3c815ebdf9d90d2a421b981a888eb9d&amp;n=33&amp;h=225&amp;w=3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124200" cy="2438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Объект 9" descr="https://im3-tub-ru.yandex.net/i?id=a3473f2cd45bb2439658661ef0822df9&amp;n=33&amp;h=225&amp;w=30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92" y="1461186"/>
            <a:ext cx="3124200" cy="23622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6" y="4114800"/>
            <a:ext cx="2957128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&amp;Kcy;&amp;acy;&amp;ncy;&amp;dcy;&amp;ycy;&amp;k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88" y="4049470"/>
            <a:ext cx="3396208" cy="23919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72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«Посади дерево!»</a:t>
            </a:r>
            <a:endParaRPr lang="ru-RU" dirty="0"/>
          </a:p>
        </p:txBody>
      </p:sp>
      <p:pic>
        <p:nvPicPr>
          <p:cNvPr id="1027" name="Picture 3" descr="D:\лес садим\DSC0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810000" cy="213943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ес садим\DSC02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44" y="1905000"/>
            <a:ext cx="2755256" cy="154716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лес садим\DSC02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62047"/>
            <a:ext cx="1492742" cy="265833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ес садим\DSC02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00322"/>
            <a:ext cx="3849687" cy="21617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</a:p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r>
              <a:rPr lang="ru-RU" sz="2000" dirty="0" smtClean="0"/>
              <a:t>Автор: </a:t>
            </a:r>
            <a:r>
              <a:rPr lang="ru-RU" sz="2000" dirty="0"/>
              <a:t>Р</a:t>
            </a:r>
            <a:r>
              <a:rPr lang="ru-RU" sz="2000" dirty="0" smtClean="0"/>
              <a:t>оманова Ирина Михайловна</a:t>
            </a:r>
          </a:p>
          <a:p>
            <a:pPr marL="0" indent="0" algn="ctr">
              <a:buNone/>
            </a:pPr>
            <a:r>
              <a:rPr lang="ru-RU" sz="2000" dirty="0" smtClean="0"/>
              <a:t>Красноярский край</a:t>
            </a:r>
          </a:p>
          <a:p>
            <a:pPr marL="0" indent="0" algn="ctr">
              <a:buNone/>
            </a:pPr>
            <a:r>
              <a:rPr lang="ru-RU" sz="2000" dirty="0" err="1" smtClean="0"/>
              <a:t>Сухобузимский</a:t>
            </a:r>
            <a:r>
              <a:rPr lang="ru-RU" sz="2000" dirty="0" smtClean="0"/>
              <a:t> район</a:t>
            </a:r>
          </a:p>
          <a:p>
            <a:pPr marL="0" indent="0" algn="ctr">
              <a:buNone/>
            </a:pPr>
            <a:r>
              <a:rPr lang="ru-RU" sz="2000" dirty="0" smtClean="0"/>
              <a:t>МБОУ  «</a:t>
            </a:r>
            <a:r>
              <a:rPr lang="ru-RU" sz="2000" dirty="0" err="1" smtClean="0"/>
              <a:t>Атамановская</a:t>
            </a:r>
            <a:r>
              <a:rPr lang="ru-RU" sz="2000" dirty="0" smtClean="0"/>
              <a:t> СШ»</a:t>
            </a:r>
          </a:p>
          <a:p>
            <a:pPr marL="0" indent="0" algn="ctr">
              <a:buNone/>
            </a:pPr>
            <a:r>
              <a:rPr lang="ru-RU" sz="2000" smtClean="0"/>
              <a:t>2018год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Большемуртинский</a:t>
            </a:r>
            <a:r>
              <a:rPr lang="ru-RU" sz="2800" dirty="0"/>
              <a:t> заказник</a:t>
            </a:r>
          </a:p>
        </p:txBody>
      </p:sp>
      <p:pic>
        <p:nvPicPr>
          <p:cNvPr id="5" name="Объект 4" descr="http://www.doopt.ru/photo/942/942-2_sm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200400" cy="2133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" name="Рисунок 5" descr="http://www.doopt.ru/photo/942/942-1_s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048000" cy="2362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" name="fancybox-img" descr="&amp;Kcy;&amp;acy;&amp;rcy;&amp;tcy;&amp;acy; &amp;zcy;&amp;acy;&amp;kcy;&amp;acy;&amp;zcy;&amp;ncy;&amp;icy;&amp;kcy;&amp;acy; 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5" y="1600200"/>
            <a:ext cx="3238249" cy="45307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633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ru-RU" sz="3200" dirty="0" smtClean="0"/>
              <a:t>Белая сова</a:t>
            </a:r>
            <a:endParaRPr lang="ru-RU" sz="3200" dirty="0"/>
          </a:p>
        </p:txBody>
      </p:sp>
      <p:pic>
        <p:nvPicPr>
          <p:cNvPr id="5" name="Объект 4" descr="Белая сова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3000"/>
            <a:ext cx="2540000" cy="25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review-image" descr="http://img.lenta.ru/news/2010/11/03/owlcrisis/pictu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2004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review-image" descr="http://picslife.ru/wp-content/uploads/2012/12/belaya-polyarnaya-sova_1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971800" cy="25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review-image" descr="http://ru3.anyfad.com/items/t1@62a03c3c-614f-451b-b258-7eec24c7350a/Sova-Tainstvennaya-ptic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3528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905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Нарисуем сову</a:t>
            </a:r>
            <a:endParaRPr lang="ru-RU" dirty="0"/>
          </a:p>
        </p:txBody>
      </p:sp>
      <p:pic>
        <p:nvPicPr>
          <p:cNvPr id="4" name="Picture 2" descr="C:\Users\Ирина\Pictures\1класс2015\1класс2015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3" y="1600200"/>
            <a:ext cx="750657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лось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 descr="Фото лос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2" y="762000"/>
            <a:ext cx="3043695" cy="22447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Рисунок 5" descr="Лось и лосих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65422"/>
            <a:ext cx="3886200" cy="22097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Объект 4" descr="Лось на водопое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399"/>
            <a:ext cx="3505200" cy="2971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8" name="Рисунок 7" descr="Лось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46" y="4142602"/>
            <a:ext cx="4617307" cy="23621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137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журавль</a:t>
            </a:r>
            <a:endParaRPr lang="ru-RU" dirty="0"/>
          </a:p>
        </p:txBody>
      </p:sp>
      <p:pic>
        <p:nvPicPr>
          <p:cNvPr id="4" name="preview-image" descr="http://www.prostozoo.com.ua/var/corporate_site/storage/images/news/images/prostozoo_com_ua/stati/201_300/10_11_20_14/foto_8/1155141-1-rus-RU/foto_8_referenc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6" y="1447800"/>
            <a:ext cx="2743200" cy="200059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5" name="preview-image" descr="http://www.tepid.ru/images/common-crane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895600" cy="25146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6" name="Объект 6" descr="http://animalreader.ru/wp-content/uploads/2014/10/Common_crane_in_flight_at_Hula_valley-e141388893612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86930"/>
            <a:ext cx="2438400" cy="21336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7" name="preview-image" descr="http://baby-nn.ru/u/ed/dd/news/312/text/132317718774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23" y="4000500"/>
            <a:ext cx="2716877" cy="24003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0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косуля</a:t>
            </a:r>
            <a:endParaRPr lang="ru-RU" dirty="0"/>
          </a:p>
        </p:txBody>
      </p:sp>
      <p:pic>
        <p:nvPicPr>
          <p:cNvPr id="4" name="Объект 6" descr="http://redbook24.ru/wp-content/uploads/2012/11/Capreolus-pygargu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05175" cy="2057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Рисунок 4" descr="косу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305175" cy="276476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Объект 6" descr="косуля фото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42658"/>
            <a:ext cx="4041775" cy="26945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651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Нарисуем  лося</a:t>
            </a:r>
            <a:endParaRPr lang="ru-RU" dirty="0"/>
          </a:p>
        </p:txBody>
      </p:sp>
      <p:pic>
        <p:nvPicPr>
          <p:cNvPr id="1027" name="Picture 3" descr="C:\Users\Ирина\Pictures\1класс2015\1класс2015\DSC02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66" y="1600201"/>
            <a:ext cx="6603433" cy="4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природы  </a:t>
            </a:r>
            <a:br>
              <a:rPr lang="ru-RU" dirty="0" smtClean="0"/>
            </a:br>
            <a:r>
              <a:rPr lang="ru-RU" dirty="0" smtClean="0"/>
              <a:t>«Озеро </a:t>
            </a:r>
            <a:r>
              <a:rPr lang="ru-RU" dirty="0" err="1" smtClean="0"/>
              <a:t>Абакшинское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7" descr="abakshskoe-40241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81400" cy="2743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 descr="abakshskoe-40241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94" y="3352800"/>
            <a:ext cx="4191000" cy="302852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250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240</TotalTime>
  <Words>86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Клен</vt:lpstr>
      <vt:lpstr>Особо охраняемые территории Красноярского края</vt:lpstr>
      <vt:lpstr>Большемуртинский заказник</vt:lpstr>
      <vt:lpstr>Белая сова</vt:lpstr>
      <vt:lpstr>Нарисуем сову</vt:lpstr>
      <vt:lpstr>                      лось</vt:lpstr>
      <vt:lpstr>Серый журавль</vt:lpstr>
      <vt:lpstr>Сибирская косуля</vt:lpstr>
      <vt:lpstr>Нарисуем  лося</vt:lpstr>
      <vt:lpstr>Памятник природы   «Озеро Абакшинское»</vt:lpstr>
      <vt:lpstr>Презентация PowerPoint</vt:lpstr>
      <vt:lpstr>Журавлиный заказник «Саратовское болото»</vt:lpstr>
      <vt:lpstr>Поможем природе!</vt:lpstr>
      <vt:lpstr>Сбор макулатуры.</vt:lpstr>
      <vt:lpstr>Памятник природы «Березово-муравьиная роща»</vt:lpstr>
      <vt:lpstr>Природный заказник «Березовая дубрава»</vt:lpstr>
      <vt:lpstr>Презентация PowerPoint</vt:lpstr>
      <vt:lpstr>Природный заказник «Жура»</vt:lpstr>
      <vt:lpstr>Акция «Посади дерево!»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Надежда Пронская</dc:creator>
  <cp:lastModifiedBy>Надежда Пронская</cp:lastModifiedBy>
  <cp:revision>40</cp:revision>
  <cp:lastPrinted>1601-01-01T00:00:00Z</cp:lastPrinted>
  <dcterms:created xsi:type="dcterms:W3CDTF">1601-01-01T00:00:00Z</dcterms:created>
  <dcterms:modified xsi:type="dcterms:W3CDTF">2018-02-27T10:32:45Z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