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0" r:id="rId3"/>
    <p:sldId id="257" r:id="rId4"/>
    <p:sldId id="256" r:id="rId5"/>
    <p:sldId id="261" r:id="rId6"/>
    <p:sldId id="262" r:id="rId7"/>
    <p:sldId id="258" r:id="rId8"/>
    <p:sldId id="263" r:id="rId9"/>
    <p:sldId id="266" r:id="rId10"/>
    <p:sldId id="264" r:id="rId11"/>
    <p:sldId id="265" r:id="rId12"/>
    <p:sldId id="259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0B6FC-FDD6-4BCF-8247-4A5B47E92798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0A6F4-2C0F-46C7-83B6-F337CB3E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6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0A6F4-2C0F-46C7-83B6-F337CB3EF7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5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5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8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5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9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9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4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3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4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7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5FE80-D6C3-4AF7-AD1C-7FD55F7BD283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73BF-FA7D-4C06-BD72-E015434AD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1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Птицы славянской мифологии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4764" y="1825625"/>
            <a:ext cx="564903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   </a:t>
            </a:r>
            <a:r>
              <a:rPr lang="ru-RU" sz="4800" dirty="0" smtClean="0"/>
              <a:t>Слайдовый ряд к заданию о мифологических</a:t>
            </a:r>
          </a:p>
          <a:p>
            <a:pPr marL="0" indent="0" algn="ctr">
              <a:buNone/>
            </a:pPr>
            <a:r>
              <a:rPr lang="ru-RU" sz="4800" dirty="0" smtClean="0"/>
              <a:t> птицах.</a:t>
            </a:r>
            <a:endParaRPr lang="ru-RU" sz="4800" dirty="0"/>
          </a:p>
        </p:txBody>
      </p:sp>
      <p:pic>
        <p:nvPicPr>
          <p:cNvPr id="4" name="Picture 4" descr="http://pictureloop.ru/images/713874_kartina-vrubelya-carevna-leb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145" y="1825625"/>
            <a:ext cx="3178913" cy="4466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7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470" y="155733"/>
            <a:ext cx="4946690" cy="6595587"/>
          </a:xfrm>
        </p:spPr>
      </p:pic>
    </p:spTree>
    <p:extLst>
      <p:ext uri="{BB962C8B-B14F-4D97-AF65-F5344CB8AC3E}">
        <p14:creationId xmlns:p14="http://schemas.microsoft.com/office/powerpoint/2010/main" val="9484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480" y="310971"/>
            <a:ext cx="9646919" cy="6435873"/>
          </a:xfrm>
        </p:spPr>
      </p:pic>
    </p:spTree>
    <p:extLst>
      <p:ext uri="{BB962C8B-B14F-4D97-AF65-F5344CB8AC3E}">
        <p14:creationId xmlns:p14="http://schemas.microsoft.com/office/powerpoint/2010/main" val="34780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Нажмите на изображение, чтобы открыть его в исходном размере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79120"/>
            <a:ext cx="972312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0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1.rl0.ru/021d29d376b56073f040715b49ce457b/c606x700/seeandgo.ru/wp-content/uploads/2012/03/%D1%81%D0%BE%D0%BA%D0%BE%D0%BB-%D0%B0%D0%BD%D0%BE%D0%BD%D1%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960" y="269254"/>
            <a:ext cx="5532120" cy="639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58" y="1100138"/>
            <a:ext cx="11515724" cy="5757862"/>
          </a:xfrm>
        </p:spPr>
      </p:pic>
    </p:spTree>
    <p:extLst>
      <p:ext uri="{BB962C8B-B14F-4D97-AF65-F5344CB8AC3E}">
        <p14:creationId xmlns:p14="http://schemas.microsoft.com/office/powerpoint/2010/main" val="35837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89" y="365125"/>
            <a:ext cx="3591666" cy="59150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081" y="1128078"/>
            <a:ext cx="79248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c.pics.livejournal.com/raasta/66398982/49024/49024_6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040" y="457201"/>
            <a:ext cx="9296400" cy="597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1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етухи картина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02920"/>
            <a:ext cx="707136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Ермиловская игрушк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230" y="502920"/>
            <a:ext cx="3952770" cy="585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2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95790"/>
            <a:ext cx="4236720" cy="6248850"/>
          </a:xfrm>
        </p:spPr>
      </p:pic>
    </p:spTree>
    <p:extLst>
      <p:ext uri="{BB962C8B-B14F-4D97-AF65-F5344CB8AC3E}">
        <p14:creationId xmlns:p14="http://schemas.microsoft.com/office/powerpoint/2010/main" val="23124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c.pics.livejournal.com/raasta/66398982/49168/49168_6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311" y="365125"/>
            <a:ext cx="5511802" cy="6330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3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40" y="381000"/>
            <a:ext cx="8336280" cy="6252211"/>
          </a:xfrm>
        </p:spPr>
      </p:pic>
    </p:spTree>
    <p:extLst>
      <p:ext uri="{BB962C8B-B14F-4D97-AF65-F5344CB8AC3E}">
        <p14:creationId xmlns:p14="http://schemas.microsoft.com/office/powerpoint/2010/main" val="20713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960" y="0"/>
            <a:ext cx="9187218" cy="6858000"/>
          </a:xfrm>
        </p:spPr>
      </p:pic>
    </p:spTree>
    <p:extLst>
      <p:ext uri="{BB962C8B-B14F-4D97-AF65-F5344CB8AC3E}">
        <p14:creationId xmlns:p14="http://schemas.microsoft.com/office/powerpoint/2010/main" val="18093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</Words>
  <Application>Microsoft Office PowerPoint</Application>
  <PresentationFormat>Произвольный</PresentationFormat>
  <Paragraphs>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Птицы славянской мифологии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ЦВР-4</dc:creator>
  <cp:lastModifiedBy>Надежда Пронская</cp:lastModifiedBy>
  <cp:revision>14</cp:revision>
  <dcterms:created xsi:type="dcterms:W3CDTF">2017-02-08T10:19:43Z</dcterms:created>
  <dcterms:modified xsi:type="dcterms:W3CDTF">2018-04-02T10:07:41Z</dcterms:modified>
</cp:coreProperties>
</file>