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16" name="Номер слайда 15"/>
          <p:cNvSpPr>
            <a:spLocks noGrp="1"/>
          </p:cNvSpPr>
          <p:nvPr>
            <p:ph type="sldNum" sz="quarter" idx="11"/>
          </p:nvPr>
        </p:nvSpPr>
        <p:spPr/>
        <p:txBody>
          <a:bodyPr/>
          <a:lstStyle/>
          <a:p>
            <a:fld id="{533A384D-AB82-4CCD-BDC8-79F4EFBD72C2}"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3A384D-AB82-4CCD-BDC8-79F4EFBD72C2}"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3A384D-AB82-4CCD-BDC8-79F4EFBD72C2}"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AE5A20D-00A2-4A8B-BFF5-B10FE15598E6}" type="datetimeFigureOut">
              <a:rPr lang="ru-RU" smtClean="0"/>
              <a:t>07.11.2016</a:t>
            </a:fld>
            <a:endParaRPr lang="ru-RU" dirty="0"/>
          </a:p>
        </p:txBody>
      </p:sp>
      <p:sp>
        <p:nvSpPr>
          <p:cNvPr id="15" name="Номер слайда 14"/>
          <p:cNvSpPr>
            <a:spLocks noGrp="1"/>
          </p:cNvSpPr>
          <p:nvPr>
            <p:ph type="sldNum" sz="quarter" idx="15"/>
          </p:nvPr>
        </p:nvSpPr>
        <p:spPr/>
        <p:txBody>
          <a:bodyPr/>
          <a:lstStyle>
            <a:lvl1pPr algn="ctr">
              <a:defRPr/>
            </a:lvl1pPr>
          </a:lstStyle>
          <a:p>
            <a:fld id="{533A384D-AB82-4CCD-BDC8-79F4EFBD72C2}"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3A384D-AB82-4CCD-BDC8-79F4EFBD72C2}"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33A384D-AB82-4CCD-BDC8-79F4EFBD72C2}"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33A384D-AB82-4CCD-BDC8-79F4EFBD72C2}"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33A384D-AB82-4CCD-BDC8-79F4EFBD72C2}"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33A384D-AB82-4CCD-BDC8-79F4EFBD72C2}"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AE5A20D-00A2-4A8B-BFF5-B10FE15598E6}" type="datetimeFigureOut">
              <a:rPr lang="ru-RU" smtClean="0"/>
              <a:t>07.11.2016</a:t>
            </a:fld>
            <a:endParaRPr lang="ru-RU" dirty="0"/>
          </a:p>
        </p:txBody>
      </p:sp>
      <p:sp>
        <p:nvSpPr>
          <p:cNvPr id="9" name="Номер слайда 8"/>
          <p:cNvSpPr>
            <a:spLocks noGrp="1"/>
          </p:cNvSpPr>
          <p:nvPr>
            <p:ph type="sldNum" sz="quarter" idx="15"/>
          </p:nvPr>
        </p:nvSpPr>
        <p:spPr/>
        <p:txBody>
          <a:bodyPr/>
          <a:lstStyle/>
          <a:p>
            <a:fld id="{533A384D-AB82-4CCD-BDC8-79F4EFBD72C2}"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AE5A20D-00A2-4A8B-BFF5-B10FE15598E6}" type="datetimeFigureOut">
              <a:rPr lang="ru-RU" smtClean="0"/>
              <a:t>07.11.2016</a:t>
            </a:fld>
            <a:endParaRPr lang="ru-RU" dirty="0"/>
          </a:p>
        </p:txBody>
      </p:sp>
      <p:sp>
        <p:nvSpPr>
          <p:cNvPr id="9" name="Номер слайда 8"/>
          <p:cNvSpPr>
            <a:spLocks noGrp="1"/>
          </p:cNvSpPr>
          <p:nvPr>
            <p:ph type="sldNum" sz="quarter" idx="11"/>
          </p:nvPr>
        </p:nvSpPr>
        <p:spPr/>
        <p:txBody>
          <a:bodyPr/>
          <a:lstStyle/>
          <a:p>
            <a:fld id="{533A384D-AB82-4CCD-BDC8-79F4EFBD72C2}"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AE5A20D-00A2-4A8B-BFF5-B10FE15598E6}" type="datetimeFigureOut">
              <a:rPr lang="ru-RU" smtClean="0"/>
              <a:t>07.11.2016</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33A384D-AB82-4CCD-BDC8-79F4EFBD72C2}"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r>
              <a:rPr lang="en-US" dirty="0" smtClean="0"/>
              <a:t>The Greatest Philosophers</a:t>
            </a:r>
            <a:endParaRPr lang="ru-RU" dirty="0"/>
          </a:p>
        </p:txBody>
      </p:sp>
    </p:spTree>
    <p:extLst>
      <p:ext uri="{BB962C8B-B14F-4D97-AF65-F5344CB8AC3E}">
        <p14:creationId xmlns:p14="http://schemas.microsoft.com/office/powerpoint/2010/main" val="2139733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772816"/>
            <a:ext cx="5328592" cy="4323184"/>
          </a:xfrm>
        </p:spPr>
      </p:pic>
      <p:sp>
        <p:nvSpPr>
          <p:cNvPr id="3" name="Заголовок 2"/>
          <p:cNvSpPr>
            <a:spLocks noGrp="1"/>
          </p:cNvSpPr>
          <p:nvPr>
            <p:ph type="title"/>
          </p:nvPr>
        </p:nvSpPr>
        <p:spPr/>
        <p:txBody>
          <a:bodyPr/>
          <a:lstStyle/>
          <a:p>
            <a:r>
              <a:rPr lang="en-US" dirty="0" smtClean="0"/>
              <a:t> Immanuel Kant ( 1724 – 1804 )</a:t>
            </a:r>
            <a:endParaRPr lang="ru-RU" dirty="0"/>
          </a:p>
        </p:txBody>
      </p:sp>
    </p:spTree>
    <p:extLst>
      <p:ext uri="{BB962C8B-B14F-4D97-AF65-F5344CB8AC3E}">
        <p14:creationId xmlns:p14="http://schemas.microsoft.com/office/powerpoint/2010/main" val="280759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sz="3200" dirty="0" smtClean="0"/>
              <a:t>A German philosopher is most famous for his writings on the “ theory of knowledge ” Kant believed that the laws of physics do not exist independently of human beings. The things that exist in the outside world are real, but the human mind is needed to give them order and form, and to see the relationships that exist between them.</a:t>
            </a:r>
            <a:endParaRPr lang="ru-RU" sz="3200"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386002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6047" y="1524000"/>
            <a:ext cx="3811905" cy="4572000"/>
          </a:xfrm>
        </p:spPr>
      </p:pic>
      <p:sp>
        <p:nvSpPr>
          <p:cNvPr id="3" name="Заголовок 2"/>
          <p:cNvSpPr>
            <a:spLocks noGrp="1"/>
          </p:cNvSpPr>
          <p:nvPr>
            <p:ph type="title"/>
          </p:nvPr>
        </p:nvSpPr>
        <p:spPr/>
        <p:txBody>
          <a:bodyPr/>
          <a:lstStyle/>
          <a:p>
            <a:r>
              <a:rPr lang="en-US" dirty="0" smtClean="0"/>
              <a:t>       David Hume ( 1711 – 1776  )</a:t>
            </a:r>
            <a:endParaRPr lang="ru-RU" dirty="0"/>
          </a:p>
        </p:txBody>
      </p:sp>
    </p:spTree>
    <p:extLst>
      <p:ext uri="{BB962C8B-B14F-4D97-AF65-F5344CB8AC3E}">
        <p14:creationId xmlns:p14="http://schemas.microsoft.com/office/powerpoint/2010/main" val="705293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sz="3200" dirty="0" smtClean="0"/>
              <a:t>A Scottish philosopher believed that man can discover the nature of the world only through his senses. Hume maintained  that sense impressions are not a basis for establishing scientific laws.</a:t>
            </a:r>
            <a:endParaRPr lang="ru-RU" sz="3200"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2578326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0223" y="1524000"/>
            <a:ext cx="3623553" cy="4572000"/>
          </a:xfrm>
        </p:spPr>
      </p:pic>
      <p:sp>
        <p:nvSpPr>
          <p:cNvPr id="3" name="Заголовок 2"/>
          <p:cNvSpPr>
            <a:spLocks noGrp="1"/>
          </p:cNvSpPr>
          <p:nvPr>
            <p:ph type="title"/>
          </p:nvPr>
        </p:nvSpPr>
        <p:spPr/>
        <p:txBody>
          <a:bodyPr/>
          <a:lstStyle/>
          <a:p>
            <a:r>
              <a:rPr lang="en-US" dirty="0" smtClean="0"/>
              <a:t>SOCRATES ( C.470 – 399 BC)</a:t>
            </a:r>
            <a:endParaRPr lang="ru-RU" dirty="0"/>
          </a:p>
        </p:txBody>
      </p:sp>
    </p:spTree>
    <p:extLst>
      <p:ext uri="{BB962C8B-B14F-4D97-AF65-F5344CB8AC3E}">
        <p14:creationId xmlns:p14="http://schemas.microsoft.com/office/powerpoint/2010/main" val="400001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sz="2800" dirty="0" smtClean="0"/>
              <a:t>Socrates  wanted to show people how to live wisely and happily, and to convince them that wisdom and honesty are more important than riches and fame. His guiding rule was “ know thyself “</a:t>
            </a:r>
          </a:p>
          <a:p>
            <a:r>
              <a:rPr lang="en-US" sz="2800" dirty="0" smtClean="0"/>
              <a:t>Socrates had  many  followers. The most important of  them was Plato. He wrote down Socrates’ ideas in his book “ Dialogues”</a:t>
            </a:r>
            <a:endParaRPr lang="ru-RU" sz="2800"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3164733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3331" y="1524000"/>
            <a:ext cx="4337337" cy="4572000"/>
          </a:xfrm>
        </p:spPr>
      </p:pic>
      <p:sp>
        <p:nvSpPr>
          <p:cNvPr id="3" name="Заголовок 2"/>
          <p:cNvSpPr>
            <a:spLocks noGrp="1"/>
          </p:cNvSpPr>
          <p:nvPr>
            <p:ph type="title"/>
          </p:nvPr>
        </p:nvSpPr>
        <p:spPr/>
        <p:txBody>
          <a:bodyPr/>
          <a:lstStyle/>
          <a:p>
            <a:r>
              <a:rPr lang="en-US" dirty="0" smtClean="0"/>
              <a:t>Thomas Hobbes ( 1588 – 1679 )</a:t>
            </a:r>
            <a:endParaRPr lang="ru-RU" dirty="0"/>
          </a:p>
        </p:txBody>
      </p:sp>
    </p:spTree>
    <p:extLst>
      <p:ext uri="{BB962C8B-B14F-4D97-AF65-F5344CB8AC3E}">
        <p14:creationId xmlns:p14="http://schemas.microsoft.com/office/powerpoint/2010/main" val="1961867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sz="3200" dirty="0" smtClean="0"/>
              <a:t>One of the greatest English philosophers believed that every man had the right to live in peace and safety. His greatest work is “ Leviathan”, in which he explained his ideas about government and also attacked the Church</a:t>
            </a:r>
            <a:r>
              <a:rPr lang="en-US" dirty="0" smtClean="0"/>
              <a:t>.</a:t>
            </a:r>
            <a:endParaRPr lang="ru-RU"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18396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1524000"/>
            <a:ext cx="8128000" cy="4572000"/>
          </a:xfrm>
        </p:spPr>
      </p:pic>
      <p:sp>
        <p:nvSpPr>
          <p:cNvPr id="3" name="Заголовок 2"/>
          <p:cNvSpPr>
            <a:spLocks noGrp="1"/>
          </p:cNvSpPr>
          <p:nvPr>
            <p:ph type="title"/>
          </p:nvPr>
        </p:nvSpPr>
        <p:spPr/>
        <p:txBody>
          <a:bodyPr/>
          <a:lstStyle/>
          <a:p>
            <a:r>
              <a:rPr lang="en-US" dirty="0" smtClean="0"/>
              <a:t>    Rene Descartes (1596 – 1650 )</a:t>
            </a:r>
            <a:endParaRPr lang="ru-RU" dirty="0"/>
          </a:p>
        </p:txBody>
      </p:sp>
    </p:spTree>
    <p:extLst>
      <p:ext uri="{BB962C8B-B14F-4D97-AF65-F5344CB8AC3E}">
        <p14:creationId xmlns:p14="http://schemas.microsoft.com/office/powerpoint/2010/main" val="201854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smtClean="0"/>
              <a:t>The greatest of all French philosophers set out rules for analyzing problems and attempted to find a single system that would link together all the knowledge.</a:t>
            </a:r>
          </a:p>
          <a:p>
            <a:r>
              <a:rPr lang="en-US" dirty="0" smtClean="0"/>
              <a:t>Descartes’ ideas were the foundation of modern scientific investigation, of the philosophy of mind, of mathematical physics, and of analytic geometry, in which algebra is applied to geometrical problems.</a:t>
            </a:r>
            <a:endParaRPr lang="ru-RU"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426565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84784"/>
            <a:ext cx="7056784" cy="4680520"/>
          </a:xfrm>
        </p:spPr>
      </p:pic>
      <p:sp>
        <p:nvSpPr>
          <p:cNvPr id="3" name="Заголовок 2"/>
          <p:cNvSpPr>
            <a:spLocks noGrp="1"/>
          </p:cNvSpPr>
          <p:nvPr>
            <p:ph type="title"/>
          </p:nvPr>
        </p:nvSpPr>
        <p:spPr/>
        <p:txBody>
          <a:bodyPr/>
          <a:lstStyle/>
          <a:p>
            <a:r>
              <a:rPr lang="en-US" dirty="0" smtClean="0"/>
              <a:t>Benedict Spinoza (  1632 – 1677 )</a:t>
            </a:r>
            <a:endParaRPr lang="ru-RU" dirty="0"/>
          </a:p>
        </p:txBody>
      </p:sp>
    </p:spTree>
    <p:extLst>
      <p:ext uri="{BB962C8B-B14F-4D97-AF65-F5344CB8AC3E}">
        <p14:creationId xmlns:p14="http://schemas.microsoft.com/office/powerpoint/2010/main" val="1231673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sz="3200" dirty="0" smtClean="0"/>
              <a:t>A Dutch philosopher believed that everything in the world , including human being, is  part of God. He also believed  that one cannot separate body from mind.</a:t>
            </a:r>
            <a:endParaRPr lang="ru-RU" sz="3200"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2584058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80</TotalTime>
  <Words>339</Words>
  <Application>Microsoft Office PowerPoint</Application>
  <PresentationFormat>Экран (4:3)</PresentationFormat>
  <Paragraphs>15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The Greatest Philosophers</vt:lpstr>
      <vt:lpstr>SOCRATES ( C.470 – 399 BC)</vt:lpstr>
      <vt:lpstr>Презентация PowerPoint</vt:lpstr>
      <vt:lpstr>Thomas Hobbes ( 1588 – 1679 )</vt:lpstr>
      <vt:lpstr>Презентация PowerPoint</vt:lpstr>
      <vt:lpstr>    Rene Descartes (1596 – 1650 )</vt:lpstr>
      <vt:lpstr>Презентация PowerPoint</vt:lpstr>
      <vt:lpstr>Benedict Spinoza (  1632 – 1677 )</vt:lpstr>
      <vt:lpstr>Презентация PowerPoint</vt:lpstr>
      <vt:lpstr> Immanuel Kant ( 1724 – 1804 )</vt:lpstr>
      <vt:lpstr>Презентация PowerPoint</vt:lpstr>
      <vt:lpstr>       David Hume ( 1711 – 1776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Greatest Philosophers</dc:title>
  <dc:creator>Victoria Drupp</dc:creator>
  <cp:lastModifiedBy>Victoria Drupp</cp:lastModifiedBy>
  <cp:revision>8</cp:revision>
  <dcterms:created xsi:type="dcterms:W3CDTF">2016-11-07T19:51:58Z</dcterms:created>
  <dcterms:modified xsi:type="dcterms:W3CDTF">2016-11-07T21:12:51Z</dcterms:modified>
</cp:coreProperties>
</file>