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67" r:id="rId2"/>
    <p:sldId id="270" r:id="rId3"/>
    <p:sldId id="269" r:id="rId4"/>
    <p:sldId id="268" r:id="rId5"/>
    <p:sldId id="272" r:id="rId6"/>
    <p:sldId id="274" r:id="rId7"/>
    <p:sldId id="273" r:id="rId8"/>
    <p:sldId id="275" r:id="rId9"/>
    <p:sldId id="276" r:id="rId10"/>
    <p:sldId id="256" r:id="rId11"/>
    <p:sldId id="257" r:id="rId12"/>
    <p:sldId id="258" r:id="rId13"/>
    <p:sldId id="262" r:id="rId14"/>
    <p:sldId id="259" r:id="rId15"/>
    <p:sldId id="266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2" y="13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24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129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6289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06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7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9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0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5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92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17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77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7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3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57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A367B-83BA-4F70-8F18-47090171F2A3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B4B6FA-E2F4-4684-8061-18CD32C3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028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980728"/>
            <a:ext cx="8856984" cy="208814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иа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нк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дк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 useBgFill="1"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43608" y="4005064"/>
            <a:ext cx="6984776" cy="1296144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Бианки   Сладков  Дмитриев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7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548680"/>
            <a:ext cx="4104456" cy="5904655"/>
          </a:xfrm>
        </p:spPr>
        <p:txBody>
          <a:bodyPr>
            <a:normAutofit/>
          </a:bodyPr>
          <a:lstStyle/>
          <a:p>
            <a:r>
              <a:rPr lang="ru-RU" sz="31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Юрий Дмитриевич Дмитриев </a:t>
            </a:r>
            <a:br>
              <a:rPr lang="ru-RU" sz="31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31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(30 апреля </a:t>
            </a:r>
            <a:br>
              <a:rPr lang="ru-RU" sz="31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31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1926 — 1989) </a:t>
            </a:r>
            <a: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/>
            </a:r>
            <a:b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/>
            </a:r>
            <a:b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24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советский писатель-натуралист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kkdb.ru/materials/famous-dates/062016/april/image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104456" cy="651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5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-99392"/>
            <a:ext cx="8496944" cy="3744416"/>
          </a:xfrm>
        </p:spPr>
        <p:txBody>
          <a:bodyPr>
            <a:normAutofit lnSpcReduction="10000"/>
          </a:bodyPr>
          <a:lstStyle/>
          <a:p>
            <a:endParaRPr lang="ru-RU" sz="2400" b="1" i="0" dirty="0" smtClean="0">
              <a:solidFill>
                <a:schemeClr val="tx1"/>
              </a:solidFill>
              <a:latin typeface="Arial"/>
            </a:endParaRPr>
          </a:p>
          <a:p>
            <a:endParaRPr lang="ru-RU" sz="2400" b="1" dirty="0">
              <a:solidFill>
                <a:schemeClr val="tx1"/>
              </a:solidFill>
              <a:latin typeface="Arial"/>
            </a:endParaRPr>
          </a:p>
          <a:p>
            <a:r>
              <a:rPr lang="ru-RU" sz="2400" b="1" i="0" dirty="0" smtClean="0">
                <a:solidFill>
                  <a:schemeClr val="tx1"/>
                </a:solidFill>
                <a:latin typeface="Arial"/>
              </a:rPr>
              <a:t>Юрий Дмитриев (настоящая фамилия Эдельман) родился в Москве, в семье врача.</a:t>
            </a:r>
          </a:p>
          <a:p>
            <a:r>
              <a:rPr lang="ru-RU" sz="2400" b="1" i="0" dirty="0" smtClean="0">
                <a:solidFill>
                  <a:schemeClr val="tx1"/>
                </a:solidFill>
                <a:latin typeface="Arial"/>
              </a:rPr>
              <a:t> После войны сотрудничал с газетой «Московский комсомолец» и учился на филологическом факультете Московского государственного университета (закончил в 1950 г.), затем преподавал русский язык и литературу в школе. </a:t>
            </a:r>
          </a:p>
        </p:txBody>
      </p:sp>
      <p:pic>
        <p:nvPicPr>
          <p:cNvPr id="4" name="Picture 2" descr="http://static.newauction.ru/offer_images/2015/11/20/09/big/H/hMJByMEEVhT/dmitriev_ju_vse_naoborot_marochnaja_encikloped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10780"/>
            <a:ext cx="2420124" cy="303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knigiza100rubley.ru/covers/63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70877"/>
            <a:ext cx="2317223" cy="32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3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 процессе работы над диссертацией Дмитриев публикует в журнале «Начальная школа» статьи, посвященные творчеству Бианки, Чарушина и Чаплиной.</a:t>
            </a:r>
          </a:p>
          <a:p>
            <a: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Однако в творческой биографии Юрия Дмитриева педагогика и литературоведение вскоре уступают место собственному писательскому труду.</a:t>
            </a:r>
          </a:p>
          <a:p>
            <a: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В 1957 году выходит в свет его первая книга «Зелёный патруль», посвященная теме защите природы. Этой теме Дмитриев остался верен на протяжении всей своей жизни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.</a:t>
            </a:r>
            <a:endParaRPr lang="ru-RU" dirty="0"/>
          </a:p>
        </p:txBody>
      </p:sp>
      <p:pic>
        <p:nvPicPr>
          <p:cNvPr id="4" name="Picture 6" descr="http://img-fotki.yandex.ru/get/5707/35158851.12/0_748fb_d21002b6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0968"/>
            <a:ext cx="2061081" cy="319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tatic.ozone.ru/multimedia/books_covers/10100898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91" y="3530252"/>
            <a:ext cx="2130794" cy="299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4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bsk.ru/images/Foto/Tainy_lesa_zhivotnykh_i_trav/image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8100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libex.ru/dimg/156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29" y="270655"/>
            <a:ext cx="448249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4680520"/>
          </a:xfrm>
        </p:spPr>
        <p:txBody>
          <a:bodyPr>
            <a:normAutofit/>
          </a:bodyPr>
          <a:lstStyle/>
          <a:p>
            <a: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Книги Юрия Дмитриева о природе знакомят маленьких читателей с жизнью, чудесами и загадками животного и растительного мира. </a:t>
            </a:r>
          </a:p>
          <a:p>
            <a: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Чтение любой его книжки – это беседа с умным педагогом, умеющим показать читателю любого возраста, как важно беречь мир, где всё взаимосвязано.</a:t>
            </a:r>
          </a:p>
          <a:p>
            <a:r>
              <a:rPr lang="ru-RU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«Мне хочется, - говорит писатель, – помочь людям понять, какой удивительный и прекрасный мир перед нами, где каждое дерево, каждая бабочка, каждая птица – чудо».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bookin.org.ru/book/82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2455954" cy="31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bsk.ru/images/Foto/Tainy_lesa_zhivotnykh_i_trav/image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08326"/>
            <a:ext cx="2339752" cy="350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51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2.docme.ru/store/data/000248401_1-4a4e334a45952ce824fad5f95a46a8d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556525" cy="59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kyrda.ws/uploads/posts/2011-03/1300827267_nz9utikcuwkel8p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82" y="92849"/>
            <a:ext cx="4427914" cy="664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08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Творческие награды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chemeClr val="tx1"/>
                </a:solidFill>
                <a:latin typeface="Arial"/>
              </a:rPr>
              <a:t>Многотомной энциклопедии </a:t>
            </a:r>
          </a:p>
          <a:p>
            <a:pPr marL="0" indent="0">
              <a:buNone/>
            </a:pPr>
            <a:r>
              <a:rPr lang="ru-RU" sz="2000" b="1" i="0" dirty="0" smtClean="0">
                <a:solidFill>
                  <a:schemeClr val="tx1"/>
                </a:solidFill>
                <a:latin typeface="Arial"/>
              </a:rPr>
              <a:t>Ю. Дмитриева «Соседи по планете» в 1982 году была присуждена Международная Европейская премия.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chemeClr val="tx1"/>
                </a:solidFill>
                <a:latin typeface="Arial"/>
              </a:rPr>
              <a:t>Книга Юрия Дмитриева «Тринадцать чёрных кошек» в 1989 году получила Почётный диплом имени Г.-Х. Андерсена.</a:t>
            </a:r>
          </a:p>
          <a:p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http://disco-mania.ru/image/cache/import_files/87/878ead7c-26c9-11e4-964c-00248cc27a9c-500x5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13457"/>
            <a:ext cx="3059832" cy="37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ook-club.kiev.ua/files/books/2011/18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2552124" cy="35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3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620688"/>
            <a:ext cx="3088109" cy="54206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Е.Чарушин</a:t>
            </a: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Бианки 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Сладков          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 Дмитриев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067944" y="620688"/>
            <a:ext cx="5076056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«Сказки про Мушонка и </a:t>
            </a:r>
            <a:r>
              <a:rPr lang="ru-RU" sz="3600" dirty="0" smtClean="0">
                <a:solidFill>
                  <a:schemeClr val="bg1"/>
                </a:solidFill>
              </a:rPr>
              <a:t>его    друзей</a:t>
            </a:r>
            <a:r>
              <a:rPr lang="ru-RU" sz="3600" dirty="0">
                <a:solidFill>
                  <a:schemeClr val="bg1"/>
                </a:solidFill>
              </a:rPr>
              <a:t>»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« </a:t>
            </a:r>
            <a:r>
              <a:rPr lang="ru-RU" sz="3600" dirty="0">
                <a:solidFill>
                  <a:schemeClr val="bg1"/>
                </a:solidFill>
              </a:rPr>
              <a:t>Тюпа, Томка и Сорока»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«</a:t>
            </a:r>
            <a:r>
              <a:rPr lang="ru-RU" sz="3600" dirty="0">
                <a:solidFill>
                  <a:schemeClr val="bg1"/>
                </a:solidFill>
              </a:rPr>
              <a:t>Лесные сказки»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« </a:t>
            </a:r>
            <a:r>
              <a:rPr lang="ru-RU" sz="3600" dirty="0">
                <a:solidFill>
                  <a:schemeClr val="bg1"/>
                </a:solidFill>
              </a:rPr>
              <a:t>Как Муравьишка домой спешил»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514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620688"/>
            <a:ext cx="3088109" cy="54206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Е.Чарушин</a:t>
            </a: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Бианки 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Сладков          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 Дмитриев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067944" y="620688"/>
            <a:ext cx="5076056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«Сказки про Мушонка и </a:t>
            </a:r>
            <a:r>
              <a:rPr lang="ru-RU" sz="3600" dirty="0" smtClean="0">
                <a:solidFill>
                  <a:schemeClr val="bg1"/>
                </a:solidFill>
              </a:rPr>
              <a:t>его    друзей</a:t>
            </a:r>
            <a:r>
              <a:rPr lang="ru-RU" sz="3600" dirty="0">
                <a:solidFill>
                  <a:schemeClr val="bg1"/>
                </a:solidFill>
              </a:rPr>
              <a:t>»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« </a:t>
            </a:r>
            <a:r>
              <a:rPr lang="ru-RU" sz="3600" dirty="0">
                <a:solidFill>
                  <a:schemeClr val="bg1"/>
                </a:solidFill>
              </a:rPr>
              <a:t>Тюпа, Томка и Сорока»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«</a:t>
            </a:r>
            <a:r>
              <a:rPr lang="ru-RU" sz="3600" dirty="0">
                <a:solidFill>
                  <a:schemeClr val="bg1"/>
                </a:solidFill>
              </a:rPr>
              <a:t>Лесные сказки»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« </a:t>
            </a:r>
            <a:r>
              <a:rPr lang="ru-RU" sz="3600" dirty="0">
                <a:solidFill>
                  <a:schemeClr val="bg1"/>
                </a:solidFill>
              </a:rPr>
              <a:t>Как Муравьишка домой спешил»</a:t>
            </a:r>
          </a:p>
          <a:p>
            <a:endParaRPr lang="ru-RU" sz="36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771800" y="2492896"/>
            <a:ext cx="1296144" cy="2808312"/>
          </a:xfrm>
          <a:prstGeom prst="straightConnector1">
            <a:avLst/>
          </a:prstGeom>
          <a:ln w="793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987824" y="3717032"/>
            <a:ext cx="1080120" cy="288032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347864" y="980728"/>
            <a:ext cx="864096" cy="4608512"/>
          </a:xfrm>
          <a:prstGeom prst="straightConnector1">
            <a:avLst/>
          </a:prstGeom>
          <a:ln w="539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987824" y="908720"/>
            <a:ext cx="1450355" cy="1296144"/>
          </a:xfrm>
          <a:prstGeom prst="straightConnector1">
            <a:avLst/>
          </a:prstGeom>
          <a:ln w="63500">
            <a:solidFill>
              <a:srgbClr val="7030A0">
                <a:alpha val="93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8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18" y="260648"/>
            <a:ext cx="2138908" cy="3531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61550" r="39763" b="3801"/>
          <a:stretch/>
        </p:blipFill>
        <p:spPr>
          <a:xfrm>
            <a:off x="6732240" y="2862688"/>
            <a:ext cx="2232248" cy="360593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2420888"/>
            <a:ext cx="2448272" cy="4032448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876" t="-56414" r="-246852" b="-975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r="17389"/>
          <a:stretch/>
        </p:blipFill>
        <p:spPr>
          <a:xfrm>
            <a:off x="2483768" y="544031"/>
            <a:ext cx="2448272" cy="375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2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Прочитайте скороговорку: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9598" y="2160590"/>
            <a:ext cx="8210873" cy="4076722"/>
          </a:xfrm>
        </p:spPr>
        <p:txBody>
          <a:bodyPr/>
          <a:lstStyle/>
          <a:p>
            <a:pPr marL="0" indent="0">
              <a:buNone/>
            </a:pPr>
            <a:r>
              <a:rPr lang="ru-RU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Уточка-вертихвостка</a:t>
            </a:r>
            <a:endParaRPr lang="ru-RU" sz="4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Ныряла </a:t>
            </a:r>
            <a:r>
              <a:rPr lang="ru-RU" sz="4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выныривала, 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Выныривала </a:t>
            </a:r>
            <a:r>
              <a:rPr lang="ru-RU" sz="4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ныряла.</a:t>
            </a:r>
          </a:p>
          <a:p>
            <a:pPr marL="0" indent="0">
              <a:buNone/>
            </a:pPr>
            <a:endParaRPr lang="ru-RU" sz="4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97" y="4581128"/>
            <a:ext cx="2448271" cy="20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Краснеют на солнце </a:t>
            </a:r>
            <a:br>
              <a:rPr lang="ru-RU" sz="4800" dirty="0"/>
            </a:br>
            <a:r>
              <a:rPr lang="ru-RU" sz="4800" dirty="0"/>
              <a:t>Сосен стволы, </a:t>
            </a:r>
            <a:br>
              <a:rPr lang="ru-RU" sz="4800" dirty="0"/>
            </a:br>
            <a:r>
              <a:rPr lang="ru-RU" sz="4800" dirty="0"/>
              <a:t>Разносится всюду </a:t>
            </a:r>
            <a:br>
              <a:rPr lang="ru-RU" sz="4800" dirty="0"/>
            </a:br>
            <a:r>
              <a:rPr lang="ru-RU" sz="4800" dirty="0"/>
              <a:t>Запах смолы;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3176932"/>
            <a:ext cx="2232248" cy="555531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2398604"/>
            <a:ext cx="2088232" cy="52634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3925855"/>
            <a:ext cx="1944216" cy="439249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4529517"/>
            <a:ext cx="1944216" cy="555667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9598" y="2370792"/>
            <a:ext cx="2810273" cy="554152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3845218"/>
            <a:ext cx="3168352" cy="519886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70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354889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/>
                </a:solidFill>
              </a:rPr>
              <a:t>Прочитайте сначала по слогам, затем целыми словами: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1" cy="5040560"/>
          </a:xfrm>
        </p:spPr>
        <p:txBody>
          <a:bodyPr/>
          <a:lstStyle/>
          <a:p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разъ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ез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-жен-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ную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              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разъезженную</a:t>
            </a:r>
          </a:p>
          <a:p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приб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-ран-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ным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                    прибранным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при-по-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ро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шен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ны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-ми     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        припорошенными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рас-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ки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дис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-ты-ми               раскидистыми</a:t>
            </a:r>
          </a:p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при-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бли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-жал-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ся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                  приближался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ок-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ру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жа-ющей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                 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окружающей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рас-сеян-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ный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                        рассеянный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1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496944" cy="5616624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прямую речь, цитату;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имя собственное;</a:t>
            </a:r>
          </a:p>
          <a:p>
            <a:r>
              <a:rPr lang="ru-RU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слово в особом значении.</a:t>
            </a:r>
            <a:endParaRPr lang="ru-RU" sz="3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/>
              <a:t/>
            </a:r>
            <a:br>
              <a:rPr lang="ru-RU" i="1" dirty="0"/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же подразумевается под особым значением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значение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ироническое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новое, мало употребляемое, устаревшее,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образное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непривычное, необычное для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5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29127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375</TotalTime>
  <Words>395</Words>
  <Application>Microsoft Office PowerPoint</Application>
  <PresentationFormat>Экран (4:3)</PresentationFormat>
  <Paragraphs>74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Грань</vt:lpstr>
      <vt:lpstr>БjиаwнкgиsСzлаnдкuовdДмqитlриvевn </vt:lpstr>
      <vt:lpstr>Презентация PowerPoint</vt:lpstr>
      <vt:lpstr>Презентация PowerPoint</vt:lpstr>
      <vt:lpstr>Презентация PowerPoint</vt:lpstr>
      <vt:lpstr>Прочитайте скороговорку: </vt:lpstr>
      <vt:lpstr>Презентация PowerPoint</vt:lpstr>
      <vt:lpstr>Прочитайте сначала по слогам, затем целыми словами: </vt:lpstr>
      <vt:lpstr>Презентация PowerPoint</vt:lpstr>
      <vt:lpstr>Презентация PowerPoint</vt:lpstr>
      <vt:lpstr>Юрий Дмитриевич Дмитриев  (30 апреля  1926 — 1989)   советский писатель-натуралист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kabinetn</cp:lastModifiedBy>
  <cp:revision>33</cp:revision>
  <dcterms:created xsi:type="dcterms:W3CDTF">2017-01-25T16:21:51Z</dcterms:created>
  <dcterms:modified xsi:type="dcterms:W3CDTF">2017-11-14T12:04:05Z</dcterms:modified>
</cp:coreProperties>
</file>