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72" r:id="rId9"/>
    <p:sldId id="262" r:id="rId10"/>
    <p:sldId id="263" r:id="rId11"/>
    <p:sldId id="267" r:id="rId12"/>
    <p:sldId id="264" r:id="rId13"/>
    <p:sldId id="266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286147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effectLst/>
              </a:rPr>
              <a:t>Открытый урок по русскому языку во 2 Г классе</a:t>
            </a:r>
            <a:br>
              <a:rPr lang="ru-RU" sz="3200" dirty="0" smtClean="0">
                <a:solidFill>
                  <a:srgbClr val="002060"/>
                </a:solidFill>
                <a:effectLst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</a:rPr>
              <a:t>по теме:</a:t>
            </a:r>
            <a:br>
              <a:rPr lang="ru-RU" sz="3200" dirty="0" smtClean="0">
                <a:solidFill>
                  <a:srgbClr val="002060"/>
                </a:solidFill>
                <a:effectLst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</a:rPr>
              <a:t>Имя прилагательное. Грамматические признаки</a:t>
            </a:r>
            <a:br>
              <a:rPr lang="ru-RU" sz="3200" dirty="0" smtClean="0">
                <a:solidFill>
                  <a:srgbClr val="002060"/>
                </a:solidFill>
                <a:effectLst/>
              </a:rPr>
            </a:b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286256"/>
            <a:ext cx="7415242" cy="17145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Учитель : Семёнова Л. И.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МБОУ «Лицей  № 78 «Фарватер»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города Казани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8572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Проверь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28802"/>
            <a:ext cx="8183880" cy="40005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Ночью был </a:t>
            </a:r>
            <a:r>
              <a:rPr lang="ru-RU" sz="3200" b="1" dirty="0" smtClean="0">
                <a:solidFill>
                  <a:srgbClr val="0070C0"/>
                </a:solidFill>
              </a:rPr>
              <a:t>лёгкий</a:t>
            </a:r>
            <a:r>
              <a:rPr lang="ru-RU" sz="3200" b="1" dirty="0" smtClean="0"/>
              <a:t> мороз. Утром выпал </a:t>
            </a:r>
            <a:r>
              <a:rPr lang="ru-RU" sz="3200" b="1" dirty="0" smtClean="0">
                <a:solidFill>
                  <a:srgbClr val="0070C0"/>
                </a:solidFill>
              </a:rPr>
              <a:t>первый</a:t>
            </a:r>
            <a:r>
              <a:rPr lang="ru-RU" sz="3200" b="1" dirty="0" smtClean="0"/>
              <a:t> снег. Он укрыл землю </a:t>
            </a:r>
            <a:r>
              <a:rPr lang="ru-RU" sz="3200" b="1" dirty="0" smtClean="0">
                <a:solidFill>
                  <a:srgbClr val="0070C0"/>
                </a:solidFill>
              </a:rPr>
              <a:t>пушистым </a:t>
            </a:r>
            <a:r>
              <a:rPr lang="ru-RU" sz="3200" b="1" dirty="0" smtClean="0"/>
              <a:t>ковром. </a:t>
            </a:r>
            <a:r>
              <a:rPr lang="ru-RU" sz="3200" b="1" dirty="0" smtClean="0">
                <a:solidFill>
                  <a:srgbClr val="0070C0"/>
                </a:solidFill>
              </a:rPr>
              <a:t>Пёстрый</a:t>
            </a:r>
            <a:r>
              <a:rPr lang="ru-RU" sz="3200" b="1" dirty="0" smtClean="0"/>
              <a:t> дятел прилетел к </a:t>
            </a:r>
            <a:r>
              <a:rPr lang="ru-RU" sz="3200" b="1" dirty="0" smtClean="0">
                <a:solidFill>
                  <a:srgbClr val="0070C0"/>
                </a:solidFill>
              </a:rPr>
              <a:t>старой</a:t>
            </a:r>
            <a:r>
              <a:rPr lang="ru-RU" sz="3200" b="1" dirty="0" smtClean="0"/>
              <a:t> сосне.</a:t>
            </a:r>
            <a:endParaRPr lang="ru-RU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Игра на внимание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71546"/>
            <a:ext cx="8183880" cy="5429288"/>
          </a:xfrm>
        </p:spPr>
        <p:txBody>
          <a:bodyPr>
            <a:normAutofit fontScale="85000" lnSpcReduction="10000"/>
          </a:bodyPr>
          <a:lstStyle/>
          <a:p>
            <a:r>
              <a:rPr lang="ru-RU" sz="3200" b="1" dirty="0" smtClean="0"/>
              <a:t>  Магическим словом является </a:t>
            </a:r>
            <a:r>
              <a:rPr lang="ru-RU" sz="3200" b="1" dirty="0" smtClean="0">
                <a:solidFill>
                  <a:srgbClr val="C00000"/>
                </a:solidFill>
              </a:rPr>
              <a:t>имя прилагательное. </a:t>
            </a:r>
            <a:r>
              <a:rPr lang="ru-RU" sz="3200" b="1" dirty="0" smtClean="0"/>
              <a:t>Каждый ученик  по команде учителя в группе по кругу читает вслух с карточки по 1 слову по порядку, но когда очередь доходит до слова, которое является </a:t>
            </a:r>
            <a:r>
              <a:rPr lang="ru-RU" sz="3200" b="1" dirty="0" smtClean="0">
                <a:solidFill>
                  <a:srgbClr val="C00000"/>
                </a:solidFill>
              </a:rPr>
              <a:t>именем прилагательным</a:t>
            </a:r>
            <a:r>
              <a:rPr lang="ru-RU" sz="3200" b="1" dirty="0" smtClean="0"/>
              <a:t>, ученик не произносит его вслух, а просто встаёт. Потом игра продолжается дальше, пока не будут прочитаны все слова. </a:t>
            </a:r>
          </a:p>
          <a:p>
            <a:r>
              <a:rPr lang="ru-RU" sz="3200" b="1" dirty="0" smtClean="0"/>
              <a:t>  Побеждает та группа, которая выполнила задание быстрее и без ошибок.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Найди в ряду «лишнее слово»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21484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Красный, румяный, шафрановый, багровый.</a:t>
            </a:r>
            <a:endParaRPr lang="ru-RU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Ответь на вопрос: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28628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Что вы раньше думали о прилагательных, а что сейчас?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Раньше я думал, что …., </a:t>
            </a:r>
          </a:p>
          <a:p>
            <a:r>
              <a:rPr lang="ru-RU" sz="3200" b="1" dirty="0" smtClean="0"/>
              <a:t>а теперь я знаю … .</a:t>
            </a:r>
            <a:endParaRPr lang="ru-RU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Домашнее задание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35771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 Описать своё любимое животное, используя имена прилагательные.</a:t>
            </a:r>
          </a:p>
          <a:p>
            <a:r>
              <a:rPr lang="ru-RU" sz="3200" b="1" dirty="0" smtClean="0"/>
              <a:t>   Повторить правила.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164307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 слова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. Что о них можно рассказать? Какое задание можно с ними выполнить?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500306"/>
            <a:ext cx="8183880" cy="328614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Л…</a:t>
            </a:r>
            <a:r>
              <a:rPr lang="ru-RU" sz="3200" b="1" dirty="0" err="1" smtClean="0"/>
              <a:t>дяной</a:t>
            </a:r>
            <a:r>
              <a:rPr lang="ru-RU" sz="3200" b="1" dirty="0" smtClean="0"/>
              <a:t>, т..</a:t>
            </a:r>
            <a:r>
              <a:rPr lang="ru-RU" sz="3200" b="1" dirty="0" err="1" smtClean="0"/>
              <a:t>мнеет</a:t>
            </a:r>
            <a:r>
              <a:rPr lang="ru-RU" sz="3200" b="1" dirty="0" smtClean="0"/>
              <a:t>, к…</a:t>
            </a:r>
            <a:r>
              <a:rPr lang="ru-RU" sz="3200" b="1" dirty="0" err="1" smtClean="0"/>
              <a:t>лючий</a:t>
            </a:r>
            <a:r>
              <a:rPr lang="ru-RU" sz="3200" b="1" dirty="0" smtClean="0"/>
              <a:t>, ст…</a:t>
            </a:r>
            <a:r>
              <a:rPr lang="ru-RU" sz="3200" b="1" dirty="0" err="1" smtClean="0"/>
              <a:t>кло</a:t>
            </a:r>
            <a:r>
              <a:rPr lang="ru-RU" sz="3200" b="1" dirty="0" smtClean="0"/>
              <a:t>, б…жит,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…</a:t>
            </a:r>
            <a:r>
              <a:rPr lang="ru-RU" sz="3200" b="1" dirty="0" err="1" smtClean="0"/>
              <a:t>ма</a:t>
            </a:r>
            <a:r>
              <a:rPr lang="ru-RU" sz="3200" b="1" dirty="0" smtClean="0"/>
              <a:t>, х…</a:t>
            </a:r>
            <a:r>
              <a:rPr lang="ru-RU" sz="3200" b="1" dirty="0" err="1" smtClean="0"/>
              <a:t>лодный</a:t>
            </a:r>
            <a:r>
              <a:rPr lang="ru-RU" sz="3200" b="1" dirty="0" smtClean="0"/>
              <a:t>, к…вёр, д…</a:t>
            </a:r>
            <a:r>
              <a:rPr lang="ru-RU" sz="3200" b="1" dirty="0" err="1" smtClean="0"/>
              <a:t>ньки</a:t>
            </a:r>
            <a:r>
              <a:rPr lang="ru-RU" sz="3200" b="1" dirty="0" smtClean="0"/>
              <a:t>, л…</a:t>
            </a:r>
            <a:r>
              <a:rPr lang="ru-RU" sz="3200" b="1" dirty="0" err="1" smtClean="0"/>
              <a:t>тит</a:t>
            </a:r>
            <a:r>
              <a:rPr lang="ru-RU" sz="3200" b="1" dirty="0" smtClean="0"/>
              <a:t>  </a:t>
            </a:r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1430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</a:rPr>
              <a:t>Вставь пропущенные буквы. Распредели слова по столбикам.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07196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Л…</a:t>
            </a:r>
            <a:r>
              <a:rPr lang="ru-RU" sz="3200" b="1" dirty="0" err="1" smtClean="0"/>
              <a:t>дяной</a:t>
            </a:r>
            <a:r>
              <a:rPr lang="ru-RU" sz="3200" b="1" dirty="0" smtClean="0"/>
              <a:t>, т…</a:t>
            </a:r>
            <a:r>
              <a:rPr lang="ru-RU" sz="3200" b="1" dirty="0" err="1" smtClean="0"/>
              <a:t>мнеет</a:t>
            </a:r>
            <a:r>
              <a:rPr lang="ru-RU" sz="3200" b="1" dirty="0" smtClean="0"/>
              <a:t>, к…</a:t>
            </a:r>
            <a:r>
              <a:rPr lang="ru-RU" sz="3200" b="1" dirty="0" err="1" smtClean="0"/>
              <a:t>лючий</a:t>
            </a:r>
            <a:r>
              <a:rPr lang="ru-RU" sz="3200" b="1" dirty="0" smtClean="0"/>
              <a:t>, ст…</a:t>
            </a:r>
            <a:r>
              <a:rPr lang="ru-RU" sz="3200" b="1" dirty="0" err="1" smtClean="0"/>
              <a:t>кло</a:t>
            </a:r>
            <a:r>
              <a:rPr lang="ru-RU" sz="3200" b="1" dirty="0" smtClean="0"/>
              <a:t>, б…жит, </a:t>
            </a:r>
            <a:r>
              <a:rPr lang="ru-RU" sz="3200" b="1" dirty="0" err="1" smtClean="0"/>
              <a:t>з</a:t>
            </a:r>
            <a:r>
              <a:rPr lang="ru-RU" sz="3200" b="1" dirty="0" smtClean="0"/>
              <a:t>…</a:t>
            </a:r>
            <a:r>
              <a:rPr lang="ru-RU" sz="3200" b="1" dirty="0" err="1" smtClean="0"/>
              <a:t>ма</a:t>
            </a:r>
            <a:r>
              <a:rPr lang="ru-RU" sz="3200" b="1" dirty="0" smtClean="0"/>
              <a:t>, х…</a:t>
            </a:r>
            <a:r>
              <a:rPr lang="ru-RU" sz="3200" b="1" dirty="0" err="1" smtClean="0"/>
              <a:t>лодный</a:t>
            </a:r>
            <a:r>
              <a:rPr lang="ru-RU" sz="3200" b="1" dirty="0" smtClean="0"/>
              <a:t>, к…вёр., д…</a:t>
            </a:r>
            <a:r>
              <a:rPr lang="ru-RU" sz="3200" b="1" dirty="0" err="1" smtClean="0"/>
              <a:t>ньки</a:t>
            </a:r>
            <a:r>
              <a:rPr lang="ru-RU" sz="3200" b="1" dirty="0" smtClean="0"/>
              <a:t>,  л…</a:t>
            </a:r>
            <a:r>
              <a:rPr lang="ru-RU" sz="3200" b="1" dirty="0" err="1" smtClean="0"/>
              <a:t>тит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Проверь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214842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сущ.       глаг.          прил</a:t>
            </a:r>
            <a:r>
              <a:rPr lang="ru-RU" sz="3600" b="1" i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3200" b="1" dirty="0" smtClean="0"/>
              <a:t>ст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/>
              <a:t>кло     т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/>
              <a:t>мнеет      л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/>
              <a:t>дяной          </a:t>
            </a:r>
          </a:p>
          <a:p>
            <a:r>
              <a:rPr lang="ru-RU" sz="3200" b="1" dirty="0" smtClean="0"/>
              <a:t>з</a:t>
            </a:r>
            <a:r>
              <a:rPr lang="ru-RU" sz="3200" b="1" dirty="0" smtClean="0">
                <a:solidFill>
                  <a:srgbClr val="FF0000"/>
                </a:solidFill>
              </a:rPr>
              <a:t>и</a:t>
            </a:r>
            <a:r>
              <a:rPr lang="ru-RU" sz="3200" b="1" dirty="0" smtClean="0"/>
              <a:t>ма        б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/>
              <a:t>жит         к</a:t>
            </a:r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r>
              <a:rPr lang="ru-RU" sz="3200" b="1" dirty="0" smtClean="0"/>
              <a:t>лючий </a:t>
            </a:r>
          </a:p>
          <a:p>
            <a:r>
              <a:rPr lang="ru-RU" sz="3200" b="1" dirty="0" smtClean="0"/>
              <a:t>к</a:t>
            </a:r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r>
              <a:rPr lang="ru-RU" sz="3200" b="1" dirty="0" smtClean="0"/>
              <a:t>вёр      л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/>
              <a:t>тит           х</a:t>
            </a:r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r>
              <a:rPr lang="ru-RU" sz="3200" b="1" dirty="0" smtClean="0"/>
              <a:t>лодный      </a:t>
            </a:r>
          </a:p>
          <a:p>
            <a:r>
              <a:rPr lang="ru-RU" sz="3200" b="1" dirty="0" smtClean="0"/>
              <a:t>д</a:t>
            </a: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r>
              <a:rPr lang="ru-RU" sz="3200" b="1" dirty="0" smtClean="0"/>
              <a:t>ньки</a:t>
            </a:r>
            <a:endParaRPr lang="ru-RU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Расскажи об имени прилагательном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3116"/>
            <a:ext cx="8183880" cy="4286280"/>
          </a:xfrm>
        </p:spPr>
        <p:txBody>
          <a:bodyPr/>
          <a:lstStyle/>
          <a:p>
            <a:r>
              <a:rPr lang="ru-RU" b="1" dirty="0" smtClean="0"/>
              <a:t>1. Что такое имя прилагательное.</a:t>
            </a:r>
          </a:p>
          <a:p>
            <a:r>
              <a:rPr lang="ru-RU" b="1" dirty="0" smtClean="0"/>
              <a:t>2. На какие вопросы отвечает.</a:t>
            </a:r>
          </a:p>
          <a:p>
            <a:r>
              <a:rPr lang="ru-RU" b="1" dirty="0" smtClean="0"/>
              <a:t>3. Что обозначает.</a:t>
            </a:r>
          </a:p>
          <a:p>
            <a:r>
              <a:rPr lang="ru-RU" b="1" dirty="0" smtClean="0"/>
              <a:t>4. Приведи примеры.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7157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/>
              </a:rPr>
              <a:t>Подбери к именам существительным прилагательные. 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28802"/>
            <a:ext cx="8183880" cy="40005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зима (какая?) - …</a:t>
            </a:r>
          </a:p>
          <a:p>
            <a:r>
              <a:rPr lang="ru-RU" sz="3200" b="1" dirty="0" smtClean="0"/>
              <a:t>стекло (какое?) - …</a:t>
            </a:r>
          </a:p>
          <a:p>
            <a:r>
              <a:rPr lang="ru-RU" sz="3200" b="1" dirty="0" smtClean="0"/>
              <a:t>ковёр (какой?) - …</a:t>
            </a:r>
          </a:p>
          <a:p>
            <a:r>
              <a:rPr lang="ru-RU" sz="3200" b="1" dirty="0" smtClean="0"/>
              <a:t>деньки (какие?)- …</a:t>
            </a:r>
            <a:endParaRPr lang="ru-RU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001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Проверь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14340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зима (какая?) </a:t>
            </a:r>
            <a:r>
              <a:rPr lang="ru-RU" sz="3200" b="1" dirty="0" smtClean="0">
                <a:solidFill>
                  <a:srgbClr val="002060"/>
                </a:solidFill>
              </a:rPr>
              <a:t>холодн</a:t>
            </a:r>
            <a:r>
              <a:rPr lang="ru-RU" sz="3200" b="1" dirty="0" smtClean="0">
                <a:solidFill>
                  <a:srgbClr val="C00000"/>
                </a:solidFill>
              </a:rPr>
              <a:t>ая</a:t>
            </a:r>
          </a:p>
          <a:p>
            <a:r>
              <a:rPr lang="ru-RU" sz="3200" b="1" dirty="0" smtClean="0"/>
              <a:t>стекло (какое?)</a:t>
            </a:r>
            <a:r>
              <a:rPr lang="ru-RU" sz="3200" b="1" dirty="0" smtClean="0">
                <a:solidFill>
                  <a:srgbClr val="002060"/>
                </a:solidFill>
              </a:rPr>
              <a:t>прозрачн</a:t>
            </a:r>
            <a:r>
              <a:rPr lang="ru-RU" sz="3200" b="1" dirty="0" smtClean="0">
                <a:solidFill>
                  <a:srgbClr val="C00000"/>
                </a:solidFill>
              </a:rPr>
              <a:t>ое</a:t>
            </a:r>
          </a:p>
          <a:p>
            <a:r>
              <a:rPr lang="ru-RU" sz="3200" b="1" dirty="0" smtClean="0"/>
              <a:t>ковёр (какой?) </a:t>
            </a:r>
            <a:r>
              <a:rPr lang="ru-RU" sz="3200" b="1" dirty="0" smtClean="0">
                <a:solidFill>
                  <a:srgbClr val="002060"/>
                </a:solidFill>
              </a:rPr>
              <a:t>цветн</a:t>
            </a:r>
            <a:r>
              <a:rPr lang="ru-RU" sz="3200" b="1" dirty="0" smtClean="0">
                <a:solidFill>
                  <a:srgbClr val="C00000"/>
                </a:solidFill>
              </a:rPr>
              <a:t>ой</a:t>
            </a:r>
          </a:p>
          <a:p>
            <a:r>
              <a:rPr lang="ru-RU" sz="3200" b="1" dirty="0" smtClean="0"/>
              <a:t>деньки (какие?)</a:t>
            </a:r>
            <a:r>
              <a:rPr lang="ru-RU" sz="3200" b="1" dirty="0" smtClean="0">
                <a:solidFill>
                  <a:srgbClr val="002060"/>
                </a:solidFill>
              </a:rPr>
              <a:t>весёл</a:t>
            </a:r>
            <a:r>
              <a:rPr lang="ru-RU" sz="3200" b="1" dirty="0" smtClean="0">
                <a:solidFill>
                  <a:srgbClr val="C00000"/>
                </a:solidFill>
              </a:rPr>
              <a:t>ые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1928802"/>
            <a:ext cx="64294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00892" y="2428868"/>
            <a:ext cx="64294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2928934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3500438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/>
              </a:rPr>
              <a:t>Вывод: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5072098"/>
          </a:xfrm>
        </p:spPr>
        <p:txBody>
          <a:bodyPr>
            <a:normAutofit/>
          </a:bodyPr>
          <a:lstStyle/>
          <a:p>
            <a:r>
              <a:rPr lang="ru-RU" b="1" dirty="0" smtClean="0"/>
              <a:t>Имя прилагательное имеет </a:t>
            </a:r>
            <a:r>
              <a:rPr lang="ru-RU" b="1" dirty="0" smtClean="0">
                <a:solidFill>
                  <a:srgbClr val="002060"/>
                </a:solidFill>
              </a:rPr>
              <a:t>грамматические признаки: </a:t>
            </a:r>
          </a:p>
          <a:p>
            <a:r>
              <a:rPr lang="ru-RU" b="1" dirty="0" smtClean="0"/>
              <a:t>Род – мужской (чист</a:t>
            </a:r>
            <a:r>
              <a:rPr lang="ru-RU" b="1" dirty="0" smtClean="0">
                <a:solidFill>
                  <a:srgbClr val="FF0000"/>
                </a:solidFill>
              </a:rPr>
              <a:t>ый</a:t>
            </a:r>
            <a:r>
              <a:rPr lang="ru-RU" b="1" dirty="0" smtClean="0"/>
              <a:t>), женский – (чист</a:t>
            </a:r>
            <a:r>
              <a:rPr lang="ru-RU" b="1" dirty="0" smtClean="0">
                <a:solidFill>
                  <a:srgbClr val="FF0000"/>
                </a:solidFill>
              </a:rPr>
              <a:t>ая</a:t>
            </a:r>
            <a:r>
              <a:rPr lang="ru-RU" b="1" dirty="0" smtClean="0"/>
              <a:t>), средний – (чист</a:t>
            </a:r>
            <a:r>
              <a:rPr lang="ru-RU" b="1" dirty="0" smtClean="0">
                <a:solidFill>
                  <a:srgbClr val="FF0000"/>
                </a:solidFill>
              </a:rPr>
              <a:t>ое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Число – единственное и множественное: , нов</a:t>
            </a:r>
            <a:r>
              <a:rPr lang="ru-RU" b="1" dirty="0" smtClean="0">
                <a:solidFill>
                  <a:srgbClr val="C00000"/>
                </a:solidFill>
              </a:rPr>
              <a:t>ый</a:t>
            </a:r>
            <a:r>
              <a:rPr lang="ru-RU" b="1" dirty="0" smtClean="0"/>
              <a:t>, нов</a:t>
            </a:r>
            <a:r>
              <a:rPr lang="ru-RU" b="1" dirty="0" smtClean="0">
                <a:solidFill>
                  <a:srgbClr val="C00000"/>
                </a:solidFill>
              </a:rPr>
              <a:t>ая</a:t>
            </a:r>
            <a:r>
              <a:rPr lang="ru-RU" b="1" dirty="0" smtClean="0"/>
              <a:t>, нов</a:t>
            </a:r>
            <a:r>
              <a:rPr lang="ru-RU" b="1" dirty="0" smtClean="0">
                <a:solidFill>
                  <a:srgbClr val="C00000"/>
                </a:solidFill>
              </a:rPr>
              <a:t>ое</a:t>
            </a:r>
            <a:r>
              <a:rPr lang="ru-RU" b="1" dirty="0" smtClean="0"/>
              <a:t>, нов</a:t>
            </a:r>
            <a:r>
              <a:rPr lang="ru-RU" b="1" dirty="0" smtClean="0">
                <a:solidFill>
                  <a:srgbClr val="C00000"/>
                </a:solidFill>
              </a:rPr>
              <a:t>ые</a:t>
            </a:r>
            <a:r>
              <a:rPr lang="ru-RU" b="1" dirty="0" smtClean="0"/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Род, число </a:t>
            </a:r>
            <a:r>
              <a:rPr lang="ru-RU" b="1" dirty="0" smtClean="0"/>
              <a:t>прилагательного зависят от того существительного, с которым оно связано в предложении вопросом.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/>
              </a:rPr>
              <a:t>Вставь в текст подходящие по смыслу прилагательные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3929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Ночью был … мороз. Утром выпал … снег. Он покрыл землю … ковром. … дятел прилетел к … сосне.</a:t>
            </a:r>
            <a:endParaRPr lang="ru-RU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245</TotalTime>
  <Words>431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Открытый урок по русскому языку во 2 Г классе по теме: Имя прилагательное. Грамматические признаки </vt:lpstr>
      <vt:lpstr>Прочитай слова. Что о них можно рассказать? Какое задание можно с ними выполнить?</vt:lpstr>
      <vt:lpstr>Вставь пропущенные буквы. Распредели слова по столбикам.</vt:lpstr>
      <vt:lpstr>Проверь</vt:lpstr>
      <vt:lpstr>Расскажи об имени прилагательном</vt:lpstr>
      <vt:lpstr>Подбери к именам существительным прилагательные. </vt:lpstr>
      <vt:lpstr>Проверь</vt:lpstr>
      <vt:lpstr>Вывод:</vt:lpstr>
      <vt:lpstr>Вставь в текст подходящие по смыслу прилагательные</vt:lpstr>
      <vt:lpstr>Проверь</vt:lpstr>
      <vt:lpstr>Игра на внимание</vt:lpstr>
      <vt:lpstr>Найди в ряду «лишнее слово»</vt:lpstr>
      <vt:lpstr>Ответь на вопрос: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русскому языку во 2 Г классе по теме: Имя прилагательное. Грамматические признаки </dc:title>
  <dc:creator>Dell</dc:creator>
  <cp:lastModifiedBy>Dell</cp:lastModifiedBy>
  <cp:revision>46</cp:revision>
  <dcterms:created xsi:type="dcterms:W3CDTF">2015-12-13T10:15:34Z</dcterms:created>
  <dcterms:modified xsi:type="dcterms:W3CDTF">2017-03-28T16:56:14Z</dcterms:modified>
</cp:coreProperties>
</file>