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0" r:id="rId4"/>
    <p:sldId id="259" r:id="rId5"/>
    <p:sldId id="258" r:id="rId6"/>
    <p:sldId id="257" r:id="rId7"/>
    <p:sldId id="262" r:id="rId8"/>
    <p:sldId id="263" r:id="rId9"/>
    <p:sldId id="265" r:id="rId10"/>
    <p:sldId id="266" r:id="rId1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3" d="100"/>
          <a:sy n="103" d="100"/>
        </p:scale>
        <p:origin x="45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6540A-FC67-4D27-B125-47ABACFF1445}" type="datetimeFigureOut">
              <a:rPr lang="ru-RU"/>
              <a:pPr>
                <a:defRPr/>
              </a:pPr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6872E-A541-4038-A2D5-656D039B52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85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1D760-67A8-42A1-929B-74ABE608F60A}" type="datetimeFigureOut">
              <a:rPr lang="ru-RU"/>
              <a:pPr>
                <a:defRPr/>
              </a:pPr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5CE3E-6CB5-4ED9-9DC3-60E326CCE4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097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3EC92-D1E8-45E2-B9F9-FF256B48A6F1}" type="datetimeFigureOut">
              <a:rPr lang="ru-RU"/>
              <a:pPr>
                <a:defRPr/>
              </a:pPr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4C015-6894-4302-9793-93FBDBB474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608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C0BBF-76EC-4088-AB95-ABFE17314E0C}" type="datetimeFigureOut">
              <a:rPr lang="ru-RU"/>
              <a:pPr>
                <a:defRPr/>
              </a:pPr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58B50-7824-4D9E-9DE6-888C06BBEE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400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EFEA0-B1C7-4012-B1A4-428D92B89EF5}" type="datetimeFigureOut">
              <a:rPr lang="ru-RU"/>
              <a:pPr>
                <a:defRPr/>
              </a:pPr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9DEA4-8850-4E07-AB07-C029918416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63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58C12-35D7-47F8-AA12-5242941597B5}" type="datetimeFigureOut">
              <a:rPr lang="ru-RU"/>
              <a:pPr>
                <a:defRPr/>
              </a:pPr>
              <a:t>30.01.2018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BA616-009E-472C-B78E-C949CC002F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778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12519-E133-4A08-B5AB-8B0EE31FDEA9}" type="datetimeFigureOut">
              <a:rPr lang="ru-RU"/>
              <a:pPr>
                <a:defRPr/>
              </a:pPr>
              <a:t>30.01.2018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91F02-52AD-46BA-AF92-3E2E2806D6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66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8BA80-F8B0-416D-AD08-148ACC137DD8}" type="datetimeFigureOut">
              <a:rPr lang="ru-RU"/>
              <a:pPr>
                <a:defRPr/>
              </a:pPr>
              <a:t>30.01.2018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30CB0-9E16-4CF0-BB1B-0B0615B51A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466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96F4D-51EF-4E97-8813-4D7843174203}" type="datetimeFigureOut">
              <a:rPr lang="ru-RU"/>
              <a:pPr>
                <a:defRPr/>
              </a:pPr>
              <a:t>30.01.2018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A90CF-6625-425A-AED2-AB394BACE2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165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5B41B-2176-4964-8849-7B314901A029}" type="datetimeFigureOut">
              <a:rPr lang="ru-RU"/>
              <a:pPr>
                <a:defRPr/>
              </a:pPr>
              <a:t>30.01.2018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3171E-8447-42E8-A184-8381E8F0F5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567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E2A47-D87A-4285-94AA-3CC5F6C7B46E}" type="datetimeFigureOut">
              <a:rPr lang="ru-RU"/>
              <a:pPr>
                <a:defRPr/>
              </a:pPr>
              <a:t>30.01.2018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DA478-8CD1-4641-8419-DE25D53F56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33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7411311-3AA7-4BA9-A83D-16DBAFD5F9FE}" type="datetimeFigureOut">
              <a:rPr lang="ru-RU"/>
              <a:pPr>
                <a:defRPr/>
              </a:pPr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3F53D2A-AC4B-4260-BFF7-995E67BFBE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14348" y="1285860"/>
            <a:ext cx="7772400" cy="1470025"/>
          </a:xfrm>
          <a:prstGeom prst="rect">
            <a:avLst/>
          </a:prstGeom>
        </p:spPr>
        <p:txBody>
          <a:bodyPr>
            <a:normAutofit fontScale="975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6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 Black" pitchFamily="34" charset="0"/>
              </a:rPr>
              <a:t>Берегите хлеб!</a:t>
            </a:r>
            <a:endParaRPr lang="ru-RU" sz="6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1285852" y="3071810"/>
            <a:ext cx="6400800" cy="1571636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+mn-cs"/>
              </a:rPr>
              <a:t>Выполнили ученики 1 «В» класса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+mn-cs"/>
              </a:rPr>
              <a:t>МБОУ СОШ №22 г. Химки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+mn-cs"/>
              </a:rPr>
              <a:t>Саргсян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+mn-cs"/>
              </a:rPr>
              <a:t> Тигран, Сорокин Архип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+mn-cs"/>
              </a:rPr>
              <a:t>Руководитель проекта -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+mn-cs"/>
              </a:rPr>
              <a:t>Суворкина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+mn-cs"/>
              </a:rPr>
              <a:t> Н. 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C:\Users\Валентин\Desktop\khleb--pitatelnaya-cennost-i-polza-dlya-zdorovya-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0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500063" y="0"/>
            <a:ext cx="8215312" cy="646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endParaRPr lang="ru-RU" altLang="ru-RU" sz="1400" b="1">
              <a:cs typeface="Times New Roman" pitchFamily="18" charset="0"/>
            </a:endParaRPr>
          </a:p>
          <a:p>
            <a:pPr algn="just"/>
            <a:endParaRPr lang="ru-RU" altLang="ru-RU" sz="1400" b="1">
              <a:cs typeface="Times New Roman" pitchFamily="18" charset="0"/>
            </a:endParaRPr>
          </a:p>
          <a:p>
            <a:pPr algn="just"/>
            <a:endParaRPr lang="ru-RU" altLang="ru-RU" sz="1400" b="1">
              <a:cs typeface="Times New Roman" pitchFamily="18" charset="0"/>
            </a:endParaRPr>
          </a:p>
          <a:p>
            <a:pPr algn="just"/>
            <a:endParaRPr lang="ru-RU" altLang="ru-RU" sz="1400" b="1">
              <a:cs typeface="Times New Roman" pitchFamily="18" charset="0"/>
            </a:endParaRPr>
          </a:p>
          <a:p>
            <a:pPr algn="just"/>
            <a:r>
              <a:rPr lang="ru-RU" altLang="ru-RU" sz="1400" b="1">
                <a:cs typeface="Times New Roman" pitchFamily="18" charset="0"/>
              </a:rPr>
              <a:t>                  </a:t>
            </a:r>
            <a:r>
              <a:rPr lang="ru-RU" altLang="ru-RU" sz="3600" b="1">
                <a:solidFill>
                  <a:srgbClr val="009900"/>
                </a:solidFill>
                <a:cs typeface="Times New Roman" pitchFamily="18" charset="0"/>
              </a:rPr>
              <a:t>Гипотеза исследования:</a:t>
            </a:r>
          </a:p>
          <a:p>
            <a:pPr algn="just"/>
            <a:r>
              <a:rPr lang="ru-RU" altLang="ru-RU" sz="2800">
                <a:solidFill>
                  <a:srgbClr val="009900"/>
                </a:solidFill>
              </a:rPr>
              <a:t>          </a:t>
            </a:r>
          </a:p>
          <a:p>
            <a:pPr algn="just">
              <a:lnSpc>
                <a:spcPct val="150000"/>
              </a:lnSpc>
            </a:pPr>
            <a:r>
              <a:rPr lang="ru-RU" altLang="ru-RU" sz="2800" i="1"/>
              <a:t>       </a:t>
            </a:r>
            <a:r>
              <a:rPr lang="ru-RU" altLang="ru-RU" sz="3200" i="1"/>
              <a:t>Мы предполагаем, что если человек                         будет знать, сколько затрачено труда для того, чтобы хлеб пришёл к нам на стол, то будет бережнее относиться к нему.  </a:t>
            </a:r>
          </a:p>
          <a:p>
            <a:pPr algn="just">
              <a:lnSpc>
                <a:spcPct val="150000"/>
              </a:lnSpc>
            </a:pPr>
            <a:endParaRPr lang="ru-RU" altLang="ru-RU" sz="3600"/>
          </a:p>
        </p:txBody>
      </p:sp>
      <p:sp>
        <p:nvSpPr>
          <p:cNvPr id="4099" name="AutoShape 5" descr="https://www.colourbox.com/preview/1271521-sliced-bread-with-ear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571500" y="785813"/>
            <a:ext cx="8072438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ru-RU" altLang="ru-RU" sz="3600" b="1">
                <a:solidFill>
                  <a:srgbClr val="009900"/>
                </a:solidFill>
                <a:cs typeface="Times New Roman" pitchFamily="18" charset="0"/>
              </a:rPr>
              <a:t>     </a:t>
            </a:r>
          </a:p>
          <a:p>
            <a:pPr algn="just"/>
            <a:r>
              <a:rPr lang="ru-RU" altLang="ru-RU" sz="3600" b="1">
                <a:solidFill>
                  <a:srgbClr val="009900"/>
                </a:solidFill>
                <a:cs typeface="Times New Roman" pitchFamily="18" charset="0"/>
              </a:rPr>
              <a:t>     Цель:</a:t>
            </a:r>
          </a:p>
          <a:p>
            <a:pPr algn="just"/>
            <a:endParaRPr lang="ru-RU" altLang="ru-RU" sz="900">
              <a:cs typeface="Times New Roman" pitchFamily="18" charset="0"/>
            </a:endParaRPr>
          </a:p>
          <a:p>
            <a:pPr algn="just"/>
            <a:endParaRPr lang="ru-RU" altLang="ru-RU" sz="1200"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altLang="ru-RU" sz="3200" i="1">
                <a:cs typeface="Times New Roman" pitchFamily="18" charset="0"/>
              </a:rPr>
              <a:t>Проследить путь хлеба от зернышка до стола и донести всем мысль о необходимости бережного отношения к хлебу.</a:t>
            </a:r>
            <a:endParaRPr lang="ru-RU" altLang="ru-RU" sz="32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428625" y="714375"/>
            <a:ext cx="8215313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endParaRPr lang="ru-RU" altLang="ru-RU" sz="1400" b="1">
              <a:cs typeface="Times New Roman" pitchFamily="18" charset="0"/>
            </a:endParaRPr>
          </a:p>
          <a:p>
            <a:pPr algn="just"/>
            <a:endParaRPr lang="ru-RU" altLang="ru-RU" sz="1400" b="1">
              <a:cs typeface="Times New Roman" pitchFamily="18" charset="0"/>
            </a:endParaRPr>
          </a:p>
          <a:p>
            <a:pPr algn="just"/>
            <a:r>
              <a:rPr lang="ru-RU" altLang="ru-RU" sz="1400" b="1">
                <a:cs typeface="Times New Roman" pitchFamily="18" charset="0"/>
              </a:rPr>
              <a:t>                  </a:t>
            </a:r>
          </a:p>
          <a:p>
            <a:pPr algn="just"/>
            <a:r>
              <a:rPr lang="ru-RU" altLang="ru-RU" sz="3600" b="1">
                <a:solidFill>
                  <a:srgbClr val="009900"/>
                </a:solidFill>
                <a:cs typeface="Times New Roman" pitchFamily="18" charset="0"/>
              </a:rPr>
              <a:t>        Задачи:</a:t>
            </a:r>
          </a:p>
          <a:p>
            <a:pPr algn="just"/>
            <a:endParaRPr lang="ru-RU" altLang="ru-RU" sz="1400" b="1">
              <a:cs typeface="Times New Roman" pitchFamily="18" charset="0"/>
            </a:endParaRPr>
          </a:p>
          <a:p>
            <a:pPr algn="just"/>
            <a:endParaRPr lang="ru-RU" altLang="ru-RU" sz="1200"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FontTx/>
              <a:buChar char="•"/>
            </a:pPr>
            <a:r>
              <a:rPr lang="ru-RU" altLang="ru-RU" sz="3200">
                <a:cs typeface="Times New Roman" pitchFamily="18" charset="0"/>
              </a:rPr>
              <a:t>изучить историю появления хлеба;</a:t>
            </a:r>
          </a:p>
          <a:p>
            <a:pPr algn="just">
              <a:lnSpc>
                <a:spcPct val="150000"/>
              </a:lnSpc>
              <a:buFontTx/>
              <a:buChar char="•"/>
            </a:pPr>
            <a:r>
              <a:rPr lang="ru-RU" altLang="ru-RU" sz="3200">
                <a:cs typeface="Times New Roman" pitchFamily="18" charset="0"/>
              </a:rPr>
              <a:t>найти пословицы и поговорки о хлебе; </a:t>
            </a:r>
          </a:p>
          <a:p>
            <a:pPr algn="just">
              <a:lnSpc>
                <a:spcPct val="150000"/>
              </a:lnSpc>
              <a:buFontTx/>
              <a:buChar char="•"/>
            </a:pPr>
            <a:r>
              <a:rPr lang="ru-RU" altLang="ru-RU" sz="3200">
                <a:cs typeface="Times New Roman" pitchFamily="18" charset="0"/>
              </a:rPr>
              <a:t>сравнить как в старину и как сейчас выращивают хлеб;</a:t>
            </a:r>
          </a:p>
          <a:p>
            <a:pPr algn="just">
              <a:lnSpc>
                <a:spcPct val="150000"/>
              </a:lnSpc>
              <a:buFontTx/>
              <a:buChar char="•"/>
            </a:pPr>
            <a:r>
              <a:rPr lang="ru-RU" altLang="ru-RU" sz="3200">
                <a:cs typeface="Times New Roman" pitchFamily="18" charset="0"/>
              </a:rPr>
              <a:t> создать мультфильм.</a:t>
            </a:r>
            <a:endParaRPr lang="ru-RU" altLang="ru-RU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500063" y="857250"/>
            <a:ext cx="8229600" cy="51435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3200" dirty="0">
              <a:solidFill>
                <a:prstClr val="black"/>
              </a:solidFill>
              <a:latin typeface="Gabriola" pitchFamily="82" charset="0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3200" dirty="0">
              <a:latin typeface="+mn-lt"/>
              <a:cs typeface="+mn-cs"/>
            </a:endParaRPr>
          </a:p>
        </p:txBody>
      </p:sp>
      <p:sp>
        <p:nvSpPr>
          <p:cNvPr id="7171" name="Прямоугольник 2"/>
          <p:cNvSpPr>
            <a:spLocks noChangeArrowheads="1"/>
          </p:cNvSpPr>
          <p:nvPr/>
        </p:nvSpPr>
        <p:spPr bwMode="auto">
          <a:xfrm>
            <a:off x="714375" y="857250"/>
            <a:ext cx="7572375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600" b="1">
                <a:solidFill>
                  <a:srgbClr val="009900"/>
                </a:solidFill>
              </a:rPr>
              <a:t>Объект исследования</a:t>
            </a:r>
            <a:r>
              <a:rPr lang="ru-RU" altLang="ru-RU" sz="3200" b="1" i="1">
                <a:solidFill>
                  <a:srgbClr val="009900"/>
                </a:solidFill>
              </a:rPr>
              <a:t>:</a:t>
            </a:r>
            <a:r>
              <a:rPr lang="ru-RU" altLang="ru-RU" sz="3200" i="1">
                <a:solidFill>
                  <a:srgbClr val="009900"/>
                </a:solidFill>
              </a:rPr>
              <a:t> </a:t>
            </a:r>
            <a:r>
              <a:rPr lang="ru-RU" altLang="ru-RU" sz="3200" i="1"/>
              <a:t>путь  хлеба от зернышка до стола .</a:t>
            </a:r>
          </a:p>
          <a:p>
            <a:pPr eaLnBrk="1" hangingPunct="1"/>
            <a:r>
              <a:rPr lang="ru-RU" altLang="ru-RU" sz="3600" b="1">
                <a:solidFill>
                  <a:srgbClr val="009900"/>
                </a:solidFill>
              </a:rPr>
              <a:t>Предмет исследования: </a:t>
            </a:r>
            <a:r>
              <a:rPr lang="ru-RU" altLang="ru-RU" sz="3200" i="1"/>
              <a:t>хлеб. </a:t>
            </a:r>
          </a:p>
          <a:p>
            <a:pPr eaLnBrk="1" hangingPunct="1"/>
            <a:r>
              <a:rPr lang="ru-RU" altLang="ru-RU" sz="3600" b="1">
                <a:solidFill>
                  <a:srgbClr val="009900"/>
                </a:solidFill>
              </a:rPr>
              <a:t>Методы исследования: </a:t>
            </a:r>
            <a:endParaRPr lang="ru-RU" altLang="ru-RU" sz="3600">
              <a:solidFill>
                <a:srgbClr val="009900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ru-RU" altLang="ru-RU" sz="3200" i="1"/>
              <a:t>знакомство с литературой по теме проекта;</a:t>
            </a:r>
          </a:p>
          <a:p>
            <a:pPr eaLnBrk="1" hangingPunct="1">
              <a:buFont typeface="Arial" charset="0"/>
              <a:buChar char="•"/>
            </a:pPr>
            <a:r>
              <a:rPr lang="ru-RU" altLang="ru-RU" sz="3200" i="1"/>
              <a:t>обращение к сети Интернет;</a:t>
            </a:r>
          </a:p>
          <a:p>
            <a:pPr eaLnBrk="1" hangingPunct="1">
              <a:buFont typeface="Arial" charset="0"/>
              <a:buChar char="•"/>
            </a:pPr>
            <a:r>
              <a:rPr lang="ru-RU" altLang="ru-RU" sz="3200" i="1"/>
              <a:t>анализ полученной информации;</a:t>
            </a:r>
          </a:p>
          <a:p>
            <a:pPr eaLnBrk="1" hangingPunct="1">
              <a:buFont typeface="Arial" charset="0"/>
              <a:buChar char="•"/>
            </a:pPr>
            <a:r>
              <a:rPr lang="ru-RU" altLang="ru-RU" sz="3200" i="1"/>
              <a:t>проектный.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0" y="357188"/>
            <a:ext cx="857250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 sz="1600" b="1">
              <a:cs typeface="Times New Roman" pitchFamily="18" charset="0"/>
            </a:endParaRPr>
          </a:p>
          <a:p>
            <a:pPr algn="ctr"/>
            <a:endParaRPr lang="ru-RU" altLang="ru-RU" sz="1600" b="1">
              <a:cs typeface="Times New Roman" pitchFamily="18" charset="0"/>
            </a:endParaRPr>
          </a:p>
          <a:p>
            <a:pPr algn="ctr"/>
            <a:endParaRPr lang="ru-RU" altLang="ru-RU" sz="1600" b="1">
              <a:cs typeface="Times New Roman" pitchFamily="18" charset="0"/>
            </a:endParaRPr>
          </a:p>
          <a:p>
            <a:pPr algn="ctr"/>
            <a:endParaRPr lang="ru-RU" altLang="ru-RU" sz="1600" b="1">
              <a:cs typeface="Times New Roman" pitchFamily="18" charset="0"/>
            </a:endParaRPr>
          </a:p>
          <a:p>
            <a:pPr algn="ctr"/>
            <a:endParaRPr lang="ru-RU" altLang="ru-RU" sz="1600" b="1">
              <a:cs typeface="Times New Roman" pitchFamily="18" charset="0"/>
            </a:endParaRPr>
          </a:p>
          <a:p>
            <a:pPr algn="ctr"/>
            <a:endParaRPr lang="ru-RU" altLang="ru-RU" sz="1600" b="1">
              <a:cs typeface="Times New Roman" pitchFamily="18" charset="0"/>
            </a:endParaRPr>
          </a:p>
          <a:p>
            <a:pPr algn="ctr"/>
            <a:endParaRPr lang="ru-RU" altLang="ru-RU" sz="1600" b="1">
              <a:cs typeface="Times New Roman" pitchFamily="18" charset="0"/>
            </a:endParaRPr>
          </a:p>
          <a:p>
            <a:pPr algn="ctr"/>
            <a:endParaRPr lang="ru-RU" altLang="ru-RU" sz="1600" b="1">
              <a:cs typeface="Times New Roman" pitchFamily="18" charset="0"/>
            </a:endParaRPr>
          </a:p>
          <a:p>
            <a:pPr algn="ctr"/>
            <a:endParaRPr lang="ru-RU" altLang="ru-RU" sz="1600" b="1">
              <a:cs typeface="Times New Roman" pitchFamily="18" charset="0"/>
            </a:endParaRPr>
          </a:p>
          <a:p>
            <a:pPr algn="ctr"/>
            <a:endParaRPr lang="ru-RU" altLang="ru-RU" sz="1600" b="1">
              <a:cs typeface="Times New Roman" pitchFamily="18" charset="0"/>
            </a:endParaRPr>
          </a:p>
          <a:p>
            <a:pPr algn="ctr"/>
            <a:endParaRPr lang="ru-RU" altLang="ru-RU" sz="1600" b="1">
              <a:cs typeface="Times New Roman" pitchFamily="18" charset="0"/>
            </a:endParaRPr>
          </a:p>
          <a:p>
            <a:pPr algn="ctr"/>
            <a:endParaRPr lang="ru-RU" altLang="ru-RU" sz="1600" b="1">
              <a:cs typeface="Times New Roman" pitchFamily="18" charset="0"/>
            </a:endParaRPr>
          </a:p>
          <a:p>
            <a:pPr algn="ctr"/>
            <a:endParaRPr lang="ru-RU" altLang="ru-RU" sz="1600" b="1">
              <a:cs typeface="Times New Roman" pitchFamily="18" charset="0"/>
            </a:endParaRPr>
          </a:p>
          <a:p>
            <a:pPr algn="ctr"/>
            <a:endParaRPr lang="ru-RU" altLang="ru-RU" sz="1600" b="1">
              <a:cs typeface="Times New Roman" pitchFamily="18" charset="0"/>
            </a:endParaRPr>
          </a:p>
          <a:p>
            <a:pPr algn="ctr"/>
            <a:endParaRPr lang="ru-RU" altLang="ru-RU" sz="1600" b="1">
              <a:cs typeface="Times New Roman" pitchFamily="18" charset="0"/>
            </a:endParaRPr>
          </a:p>
          <a:p>
            <a:pPr algn="ctr"/>
            <a:endParaRPr lang="ru-RU" altLang="ru-RU" sz="1600" b="1"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785794"/>
            <a:ext cx="8286808" cy="163121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000" b="1" dirty="0">
                <a:ln/>
                <a:solidFill>
                  <a:schemeClr val="accent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История появления хлеба</a:t>
            </a:r>
            <a:endParaRPr lang="ru-RU" sz="5000" b="1" dirty="0">
              <a:ln/>
              <a:solidFill>
                <a:schemeClr val="accent3"/>
              </a:solidFill>
            </a:endParaRPr>
          </a:p>
        </p:txBody>
      </p:sp>
      <p:sp>
        <p:nvSpPr>
          <p:cNvPr id="8196" name="AutoShape 6" descr="https://ds02.infourok.ru/uploads/ex/0edb/00053efa-4fef5237/3/img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197" name="AutoShape 8" descr="https://ds02.infourok.ru/uploads/ex/0edb/00053efa-4fef5237/3/img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8198" name="Picture 9" descr="C:\Users\Валентин\Desktop\img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688" y="2500313"/>
            <a:ext cx="2595562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AutoShape 11" descr="https://ds02.infourok.ru/uploads/ex/0edb/00053efa-4fef5237/3/img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8200" name="Picture 12" descr="C:\Users\Валентин\Desktop\img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4750" y="3571875"/>
            <a:ext cx="3363913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3" descr="C:\Users\Валентин\Desktop\img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7688" y="2571750"/>
            <a:ext cx="2071687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AutoShape 15" descr="https://ds02.infourok.ru/uploads/ex/0edb/00053efa-4fef5237/3/img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57168" y="1142984"/>
            <a:ext cx="6029664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dirty="0">
                <a:ln/>
                <a:solidFill>
                  <a:schemeClr val="accent3"/>
                </a:solidFill>
              </a:rPr>
              <a:t>Хлеб - лекарство</a:t>
            </a:r>
          </a:p>
        </p:txBody>
      </p:sp>
      <p:sp>
        <p:nvSpPr>
          <p:cNvPr id="9220" name="AutoShape 3" descr="https://www.alllessons.ru/wp-content/uploads/files/hello_html_m28b0479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9221" name="Picture 4" descr="C:\Users\Валентин\Desktop\hello_html_m28b04793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0313" y="2571750"/>
            <a:ext cx="3981450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 descr="https://www.alllessons.ru/wp-content/uploads/files/hello_html_m28b0479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0"/>
            <a:ext cx="84296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altLang="ru-RU" sz="1600" b="1">
              <a:cs typeface="Times New Roman" pitchFamily="18" charset="0"/>
            </a:endParaRPr>
          </a:p>
          <a:p>
            <a:pPr algn="ctr"/>
            <a:endParaRPr lang="ru-RU" altLang="ru-RU" sz="1600" b="1">
              <a:cs typeface="Times New Roman" pitchFamily="18" charset="0"/>
            </a:endParaRPr>
          </a:p>
          <a:p>
            <a:pPr algn="ctr"/>
            <a:endParaRPr lang="ru-RU" altLang="ru-RU" sz="1600" b="1">
              <a:cs typeface="Times New Roman" pitchFamily="18" charset="0"/>
            </a:endParaRPr>
          </a:p>
          <a:p>
            <a:pPr algn="ctr"/>
            <a:endParaRPr lang="ru-RU" altLang="ru-RU" sz="1600" b="1"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64876" y="785794"/>
            <a:ext cx="6614248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dirty="0">
                <a:ln/>
                <a:solidFill>
                  <a:schemeClr val="accent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 хлебе насущном</a:t>
            </a:r>
            <a:endParaRPr lang="ru-RU" sz="54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10246" name="Picture 5" descr="C:\Users\Валентин\Desktop\depositphotos_7723793-empty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6063" y="1785938"/>
            <a:ext cx="3181350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Берегите хлеб!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616" y="800454"/>
            <a:ext cx="6552728" cy="49145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163</Words>
  <Application>Microsoft Office PowerPoint</Application>
  <PresentationFormat>Экран (4:3)</PresentationFormat>
  <Paragraphs>53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Times New Roman</vt:lpstr>
      <vt:lpstr>Gabriola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Надежда Пронская</cp:lastModifiedBy>
  <cp:revision>16</cp:revision>
  <dcterms:created xsi:type="dcterms:W3CDTF">2015-11-18T07:32:34Z</dcterms:created>
  <dcterms:modified xsi:type="dcterms:W3CDTF">2018-01-30T09:07:02Z</dcterms:modified>
</cp:coreProperties>
</file>