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737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33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3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83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300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4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88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14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684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67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48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AAE9-BDB8-4D13-B42B-D058F99137B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DE4B-9841-49D4-B7A6-CEE6DEF52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821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056784" cy="540059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МКОУ </a:t>
            </a:r>
            <a:r>
              <a:rPr lang="ru-RU" sz="2000" dirty="0">
                <a:latin typeface="Times New Roman"/>
                <a:ea typeface="Times New Roman"/>
              </a:rPr>
              <a:t>«</a:t>
            </a:r>
            <a:r>
              <a:rPr lang="ru-RU" sz="2000" dirty="0" err="1">
                <a:latin typeface="Times New Roman"/>
                <a:ea typeface="Times New Roman"/>
              </a:rPr>
              <a:t>Озерская</a:t>
            </a:r>
            <a:r>
              <a:rPr lang="ru-RU" sz="2000" dirty="0">
                <a:latin typeface="Times New Roman"/>
                <a:ea typeface="Times New Roman"/>
              </a:rPr>
              <a:t> средняя общеобразовательная школа»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</a:t>
            </a:r>
            <a:r>
              <a:rPr lang="ru-RU" sz="2000" dirty="0" smtClean="0">
                <a:latin typeface="Times New Roman"/>
                <a:ea typeface="Times New Roman"/>
              </a:rPr>
              <a:t>Тальменского </a:t>
            </a:r>
            <a:r>
              <a:rPr lang="ru-RU" sz="2000" dirty="0">
                <a:latin typeface="Times New Roman"/>
                <a:ea typeface="Times New Roman"/>
              </a:rPr>
              <a:t>района Алтайского края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latin typeface="Times New Roman"/>
                <a:ea typeface="Times New Roman"/>
              </a:rPr>
              <a:t>                     </a:t>
            </a:r>
            <a:r>
              <a:rPr lang="ru-RU" sz="2000" dirty="0">
                <a:latin typeface="Times New Roman"/>
                <a:ea typeface="Times New Roman"/>
              </a:rPr>
              <a:t>Русский </a:t>
            </a:r>
            <a:r>
              <a:rPr lang="ru-RU" sz="2000" dirty="0" smtClean="0">
                <a:latin typeface="Times New Roman"/>
                <a:ea typeface="Times New Roman"/>
              </a:rPr>
              <a:t>язык (обучение грамоте)  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latin typeface="Times New Roman"/>
                <a:ea typeface="Times New Roman"/>
              </a:rPr>
              <a:t>  </a:t>
            </a:r>
            <a:r>
              <a:rPr lang="ru-RU" sz="2000" dirty="0">
                <a:latin typeface="Times New Roman"/>
                <a:ea typeface="Times New Roman"/>
              </a:rPr>
              <a:t>Проект  урока  по теме: 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Комплексное повторение на материале слов темы «Люби всё живое».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latin typeface="Times New Roman"/>
                <a:ea typeface="Times New Roman"/>
              </a:rPr>
              <a:t>                     </a:t>
            </a:r>
            <a:r>
              <a:rPr lang="ru-RU" sz="2000" dirty="0">
                <a:latin typeface="Times New Roman"/>
                <a:ea typeface="Times New Roman"/>
              </a:rPr>
              <a:t>1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класс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      </a:t>
            </a:r>
            <a:r>
              <a:rPr lang="ru-RU" sz="2000" dirty="0">
                <a:latin typeface="Times New Roman"/>
                <a:ea typeface="Times New Roman"/>
              </a:rPr>
              <a:t>Номинация: Современные образовательные технологии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      Технология:  </a:t>
            </a:r>
            <a:r>
              <a:rPr lang="ru-RU" sz="2000" dirty="0">
                <a:latin typeface="Times New Roman"/>
                <a:ea typeface="Calibri"/>
              </a:rPr>
              <a:t>Урок по ФГОС НОО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                   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                                                  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Науман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Лилия Ивановна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	                                                   МКОУ «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</a:rPr>
              <a:t>Озерская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СОШ»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                                                                       учитель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начальных  классов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	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3536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0"/>
            <a:ext cx="8424936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Цели: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Создать условия для 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формирования познавательной деятельности;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-развития фонематического слуха, орфографической зоркости;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умения видеть прекрасное вокруг себя.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Планируемые результаты: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Предметные: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Писать в соответствии с грамматическими правилами; различать в словах количество звуков и букв;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Метапредметные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Понимать и принимать учебную задачу урока;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Планировать свои действия;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Работать в паре;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Оценивать свою работу на уроке.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Личностные: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Осваивать роль  ученика на основе выполнения правил поведения на уроке.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78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95105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51055"/>
            <a:ext cx="2441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собаки</a:t>
            </a:r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1916832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59507" y="1942751"/>
            <a:ext cx="2533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ушинки</a:t>
            </a:r>
            <a:endParaRPr lang="ru-RU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92573" y="1955744"/>
            <a:ext cx="3080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родились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96832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1916832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068960"/>
            <a:ext cx="2407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щенята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96904" y="3057964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65916" y="3068960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97270" y="3068960"/>
            <a:ext cx="3328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  пищат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92600" y="3101285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19846" y="3038663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54218" y="3038663"/>
            <a:ext cx="678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327382" y="3057964"/>
            <a:ext cx="678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714707" y="3042317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9431" y="3982549"/>
            <a:ext cx="7903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пришли  посмотреть  на 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9648" y="5157192"/>
            <a:ext cx="249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щенков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705493" y="5134799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6125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2" grpId="0"/>
      <p:bldP spid="15" grpId="0"/>
      <p:bldP spid="16" grpId="0"/>
      <p:bldP spid="17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Я научился(</a:t>
            </a:r>
            <a:r>
              <a:rPr lang="ru-RU" sz="4400" dirty="0" err="1">
                <a:latin typeface="Times New Roman"/>
                <a:ea typeface="Times New Roman"/>
              </a:rPr>
              <a:t>лась</a:t>
            </a:r>
            <a:r>
              <a:rPr lang="ru-RU" sz="4400" dirty="0">
                <a:latin typeface="Times New Roman"/>
                <a:ea typeface="Times New Roman"/>
              </a:rPr>
              <a:t>)…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Я узнал(а)…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Я понял(а)….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Мне удалось…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Мне было трудно…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51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МКОУ «Озерская средняя общеобразовательная школа»   Тальменского района Алтайского края                            Русский язык (обучение грамоте)      Проект  урока  по теме: «Комплексное повторение на материале слов темы «Люби всё живое».                        1 класс         Номинация: Современные образовательные технологии           Технология:  Урок по ФГОС НОО                                                                                        Науман Лилия Ивановна                                                     МКОУ «Озерская СОШ»                                                                         учитель начальных  классов         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«Озерская средняя общеобразовательная школа»   Тальменского района Алтайского края                            Русский язык (обучение грамоте)      Проект  урока  по теме: «Комплексное повторение на материале слов темы «Люби всё живое». »                       1 класс         Номинация: Современные образовательные технологии           Технология:  Урок по ФГОС НОО                                                                                        Науман Лилия Ивановна                                                     МКОУ «Озерская СОШ»                                                                         учитель начальных  классов</dc:title>
  <dc:creator>админ</dc:creator>
  <cp:lastModifiedBy>16</cp:lastModifiedBy>
  <cp:revision>3</cp:revision>
  <dcterms:created xsi:type="dcterms:W3CDTF">2017-10-24T14:43:29Z</dcterms:created>
  <dcterms:modified xsi:type="dcterms:W3CDTF">2018-01-23T02:44:34Z</dcterms:modified>
</cp:coreProperties>
</file>