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7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D06F3-4694-43A7-B835-9E32049775A4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8521F-7181-49E1-9D40-AEBA8EF80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6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8521F-7181-49E1-9D40-AEBA8EF809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4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8521F-7181-49E1-9D40-AEBA8EF809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4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8521F-7181-49E1-9D40-AEBA8EF809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65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8521F-7181-49E1-9D40-AEBA8EF809A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3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8521F-7181-49E1-9D40-AEBA8EF809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5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8521F-7181-49E1-9D40-AEBA8EF809A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43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8521F-7181-49E1-9D40-AEBA8EF809A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7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8521F-7181-49E1-9D40-AEBA8EF809A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66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8521F-7181-49E1-9D40-AEBA8EF809A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6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7CD-2AC0-4F79-96C3-908E0DC3D6F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80C7ED-684C-4CC9-A5C6-C32812462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4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7CD-2AC0-4F79-96C3-908E0DC3D6F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80C7ED-684C-4CC9-A5C6-C32812462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9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7CD-2AC0-4F79-96C3-908E0DC3D6F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80C7ED-684C-4CC9-A5C6-C32812462F2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0784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7CD-2AC0-4F79-96C3-908E0DC3D6F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0C7ED-684C-4CC9-A5C6-C32812462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0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7CD-2AC0-4F79-96C3-908E0DC3D6F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0C7ED-684C-4CC9-A5C6-C32812462F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479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7CD-2AC0-4F79-96C3-908E0DC3D6F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0C7ED-684C-4CC9-A5C6-C32812462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50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7CD-2AC0-4F79-96C3-908E0DC3D6F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C7ED-684C-4CC9-A5C6-C32812462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83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7CD-2AC0-4F79-96C3-908E0DC3D6F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C7ED-684C-4CC9-A5C6-C32812462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7CD-2AC0-4F79-96C3-908E0DC3D6F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C7ED-684C-4CC9-A5C6-C32812462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8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7CD-2AC0-4F79-96C3-908E0DC3D6F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80C7ED-684C-4CC9-A5C6-C32812462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0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7CD-2AC0-4F79-96C3-908E0DC3D6F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80C7ED-684C-4CC9-A5C6-C32812462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6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7CD-2AC0-4F79-96C3-908E0DC3D6F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80C7ED-684C-4CC9-A5C6-C32812462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7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7CD-2AC0-4F79-96C3-908E0DC3D6F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C7ED-684C-4CC9-A5C6-C32812462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1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7CD-2AC0-4F79-96C3-908E0DC3D6F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C7ED-684C-4CC9-A5C6-C32812462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24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7CD-2AC0-4F79-96C3-908E0DC3D6F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C7ED-684C-4CC9-A5C6-C32812462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7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7CD-2AC0-4F79-96C3-908E0DC3D6F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0C7ED-684C-4CC9-A5C6-C32812462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1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F7CD-2AC0-4F79-96C3-908E0DC3D6F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80C7ED-684C-4CC9-A5C6-C32812462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6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«Как педагогу не растерять всё, что он пишет на листочках</a:t>
            </a:r>
            <a:r>
              <a:rPr lang="ru-RU" b="1" dirty="0" smtClean="0"/>
              <a:t>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9352578" cy="189114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Решаем некоторые проблемы с помощью программы </a:t>
            </a:r>
            <a:r>
              <a:rPr lang="ru-RU" b="1" dirty="0">
                <a:solidFill>
                  <a:schemeClr val="tx1"/>
                </a:solidFill>
              </a:rPr>
              <a:t>Microsoft OneNote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на уроках математики</a:t>
            </a:r>
          </a:p>
          <a:p>
            <a:pPr algn="r"/>
            <a:r>
              <a:rPr lang="ru-RU" u="sng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математики Лицея Сириус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К.И. Вартанова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123\SkyDrive\Изображения\Снимки экрана\2021-02-11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17837"/>
          <a:stretch/>
        </p:blipFill>
        <p:spPr bwMode="auto">
          <a:xfrm>
            <a:off x="10410825" y="0"/>
            <a:ext cx="1781175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647" y="171050"/>
            <a:ext cx="10192461" cy="11509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Использование программы </a:t>
            </a:r>
            <a:r>
              <a:rPr lang="en-US" sz="4000" dirty="0" smtClean="0"/>
              <a:t>OneNote </a:t>
            </a:r>
            <a:r>
              <a:rPr lang="ru-RU" sz="4000" dirty="0" smtClean="0"/>
              <a:t>на уроках математики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4991" y="1322011"/>
            <a:ext cx="10299765" cy="5364939"/>
          </a:xfrm>
        </p:spPr>
        <p:txBody>
          <a:bodyPr>
            <a:no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3500" dirty="0">
                <a:solidFill>
                  <a:schemeClr val="tx1"/>
                </a:solidFill>
              </a:rPr>
              <a:t> проблемы, которые данная программа позволяет мне решать на </a:t>
            </a:r>
            <a:r>
              <a:rPr lang="ru-RU" sz="3500" dirty="0" smtClean="0">
                <a:solidFill>
                  <a:schemeClr val="tx1"/>
                </a:solidFill>
              </a:rPr>
              <a:t>уроке: </a:t>
            </a:r>
            <a:r>
              <a:rPr lang="ru-RU" sz="3600" u="sng" dirty="0">
                <a:solidFill>
                  <a:schemeClr val="tx1"/>
                </a:solidFill>
              </a:rPr>
              <a:t>всегда можно вернуться к тому, на чем закончил</a:t>
            </a:r>
            <a:endParaRPr lang="ru-RU" sz="3600" u="sng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</a:rPr>
              <a:t>звонок </a:t>
            </a:r>
            <a:r>
              <a:rPr lang="ru-RU" sz="3600" dirty="0">
                <a:solidFill>
                  <a:schemeClr val="tx1"/>
                </a:solidFill>
              </a:rPr>
              <a:t>прозвенел, а </a:t>
            </a:r>
            <a:r>
              <a:rPr lang="ru-RU" sz="3600" dirty="0" smtClean="0">
                <a:solidFill>
                  <a:schemeClr val="tx1"/>
                </a:solidFill>
              </a:rPr>
              <a:t>решение задачи не закончено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</a:rPr>
              <a:t>С обычной доски </a:t>
            </a:r>
            <a:r>
              <a:rPr lang="ru-RU" sz="3600" dirty="0">
                <a:solidFill>
                  <a:schemeClr val="tx1"/>
                </a:solidFill>
              </a:rPr>
              <a:t>- </a:t>
            </a:r>
            <a:r>
              <a:rPr lang="ru-RU" sz="3600" dirty="0" smtClean="0">
                <a:solidFill>
                  <a:schemeClr val="tx1"/>
                </a:solidFill>
              </a:rPr>
              <a:t>стерли, в </a:t>
            </a:r>
            <a:r>
              <a:rPr lang="en-US" sz="3600" dirty="0" smtClean="0">
                <a:solidFill>
                  <a:schemeClr val="tx1"/>
                </a:solidFill>
              </a:rPr>
              <a:t>OneNote</a:t>
            </a:r>
            <a:r>
              <a:rPr lang="ru-RU" sz="3600" dirty="0" smtClean="0">
                <a:solidFill>
                  <a:schemeClr val="tx1"/>
                </a:solidFill>
              </a:rPr>
              <a:t> – открыли на следующем уроке и продолжили решение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123\SkyDrive\Изображения\Снимки экрана\2021-02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17837"/>
          <a:stretch/>
        </p:blipFill>
        <p:spPr bwMode="auto">
          <a:xfrm>
            <a:off x="10410825" y="0"/>
            <a:ext cx="1781175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1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647" y="171050"/>
            <a:ext cx="10192461" cy="11509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Использование программы </a:t>
            </a:r>
            <a:r>
              <a:rPr lang="en-US" sz="4000" dirty="0" smtClean="0"/>
              <a:t>OneNote </a:t>
            </a:r>
            <a:r>
              <a:rPr lang="ru-RU" sz="4000" dirty="0" smtClean="0"/>
              <a:t>на уроках математики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4605" y="1265598"/>
            <a:ext cx="10536327" cy="5364939"/>
          </a:xfrm>
        </p:spPr>
        <p:txBody>
          <a:bodyPr>
            <a:no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3500" dirty="0">
                <a:solidFill>
                  <a:schemeClr val="tx1"/>
                </a:solidFill>
              </a:rPr>
              <a:t> проблемы, которые данная программа позволяет мне решать на </a:t>
            </a:r>
            <a:r>
              <a:rPr lang="ru-RU" sz="3500" dirty="0" smtClean="0">
                <a:solidFill>
                  <a:schemeClr val="tx1"/>
                </a:solidFill>
              </a:rPr>
              <a:t>уроке: </a:t>
            </a:r>
            <a:r>
              <a:rPr lang="ru-RU" sz="3600" u="sng" dirty="0">
                <a:solidFill>
                  <a:schemeClr val="tx1"/>
                </a:solidFill>
              </a:rPr>
              <a:t>ответы к </a:t>
            </a:r>
            <a:r>
              <a:rPr lang="ru-RU" sz="3600" u="sng" dirty="0" smtClean="0">
                <a:solidFill>
                  <a:schemeClr val="tx1"/>
                </a:solidFill>
              </a:rPr>
              <a:t>работам хранятся </a:t>
            </a:r>
            <a:r>
              <a:rPr lang="ru-RU" sz="3600" u="sng" dirty="0">
                <a:solidFill>
                  <a:schemeClr val="tx1"/>
                </a:solidFill>
              </a:rPr>
              <a:t>вместе с </a:t>
            </a:r>
            <a:r>
              <a:rPr lang="ru-RU" sz="3600" u="sng" dirty="0" smtClean="0">
                <a:solidFill>
                  <a:schemeClr val="tx1"/>
                </a:solidFill>
              </a:rPr>
              <a:t>условиями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</a:rPr>
              <a:t>формируем </a:t>
            </a:r>
            <a:r>
              <a:rPr lang="ru-RU" sz="3600" dirty="0">
                <a:solidFill>
                  <a:schemeClr val="tx1"/>
                </a:solidFill>
              </a:rPr>
              <a:t>урок в виде контрольной/самостоятельной работы и </a:t>
            </a:r>
            <a:r>
              <a:rPr lang="ru-RU" sz="3600" dirty="0" smtClean="0">
                <a:solidFill>
                  <a:schemeClr val="tx1"/>
                </a:solidFill>
              </a:rPr>
              <a:t>здесь </a:t>
            </a:r>
            <a:r>
              <a:rPr lang="ru-RU" sz="3600" dirty="0">
                <a:solidFill>
                  <a:schemeClr val="tx1"/>
                </a:solidFill>
              </a:rPr>
              <a:t>же </a:t>
            </a:r>
            <a:r>
              <a:rPr lang="ru-RU" sz="3600" dirty="0" smtClean="0">
                <a:solidFill>
                  <a:schemeClr val="tx1"/>
                </a:solidFill>
              </a:rPr>
              <a:t>храним </a:t>
            </a:r>
            <a:r>
              <a:rPr lang="ru-RU" sz="3600" dirty="0">
                <a:solidFill>
                  <a:schemeClr val="tx1"/>
                </a:solidFill>
              </a:rPr>
              <a:t>ответы </a:t>
            </a:r>
            <a:endParaRPr lang="ru-RU" sz="3600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</a:rPr>
              <a:t>легко найти нужную </a:t>
            </a:r>
            <a:r>
              <a:rPr lang="ru-RU" sz="3600" dirty="0" smtClean="0">
                <a:solidFill>
                  <a:schemeClr val="tx1"/>
                </a:solidFill>
              </a:rPr>
              <a:t>работу и </a:t>
            </a:r>
            <a:r>
              <a:rPr lang="ru-RU" sz="3600" dirty="0">
                <a:solidFill>
                  <a:schemeClr val="tx1"/>
                </a:solidFill>
              </a:rPr>
              <a:t>сразу </a:t>
            </a:r>
            <a:r>
              <a:rPr lang="ru-RU" sz="3600" dirty="0" smtClean="0">
                <a:solidFill>
                  <a:schemeClr val="tx1"/>
                </a:solidFill>
              </a:rPr>
              <a:t>проверить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123\SkyDrive\Изображения\Снимки экрана\2021-02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17837"/>
          <a:stretch/>
        </p:blipFill>
        <p:spPr bwMode="auto">
          <a:xfrm>
            <a:off x="10410825" y="0"/>
            <a:ext cx="1781175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1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647" y="171050"/>
            <a:ext cx="10192461" cy="11509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Использование программы </a:t>
            </a:r>
            <a:r>
              <a:rPr lang="en-US" sz="4000" dirty="0" smtClean="0"/>
              <a:t>OneNote </a:t>
            </a:r>
            <a:r>
              <a:rPr lang="ru-RU" sz="4000" dirty="0" smtClean="0"/>
              <a:t>на уроках математики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4605" y="1265598"/>
            <a:ext cx="10536327" cy="5364939"/>
          </a:xfrm>
        </p:spPr>
        <p:txBody>
          <a:bodyPr>
            <a:no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3500" dirty="0">
                <a:solidFill>
                  <a:schemeClr val="tx1"/>
                </a:solidFill>
              </a:rPr>
              <a:t> проблемы, которые данная программа позволяет мне решать на </a:t>
            </a:r>
            <a:r>
              <a:rPr lang="ru-RU" sz="3500" dirty="0" smtClean="0">
                <a:solidFill>
                  <a:schemeClr val="tx1"/>
                </a:solidFill>
              </a:rPr>
              <a:t>уроке: </a:t>
            </a:r>
            <a:r>
              <a:rPr lang="ru-RU" sz="3600" u="sng" dirty="0">
                <a:solidFill>
                  <a:schemeClr val="tx1"/>
                </a:solidFill>
              </a:rPr>
              <a:t>удобство в работе с файлами </a:t>
            </a:r>
            <a:r>
              <a:rPr lang="en-US" sz="3600" u="sng" dirty="0" smtClean="0">
                <a:solidFill>
                  <a:schemeClr val="tx1"/>
                </a:solidFill>
              </a:rPr>
              <a:t>PDF</a:t>
            </a:r>
            <a:endParaRPr lang="ru-RU" sz="3600" u="sng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</a:rPr>
              <a:t>файл </a:t>
            </a:r>
            <a:r>
              <a:rPr lang="en-US" sz="3600" dirty="0" smtClean="0">
                <a:solidFill>
                  <a:schemeClr val="tx1"/>
                </a:solidFill>
              </a:rPr>
              <a:t>PDF </a:t>
            </a:r>
            <a:r>
              <a:rPr lang="ru-RU" sz="3600" dirty="0" smtClean="0">
                <a:solidFill>
                  <a:schemeClr val="tx1"/>
                </a:solidFill>
              </a:rPr>
              <a:t>нельзя комментировать или вносить поправки (при открытии в браузере или стандартной программе)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</a:rPr>
              <a:t>если </a:t>
            </a:r>
            <a:r>
              <a:rPr lang="ru-RU" sz="3600" dirty="0">
                <a:solidFill>
                  <a:schemeClr val="tx1"/>
                </a:solidFill>
              </a:rPr>
              <a:t>сделать вставку из </a:t>
            </a:r>
            <a:r>
              <a:rPr lang="en-US" sz="3600" dirty="0">
                <a:solidFill>
                  <a:schemeClr val="tx1"/>
                </a:solidFill>
              </a:rPr>
              <a:t>PDF </a:t>
            </a:r>
            <a:r>
              <a:rPr lang="ru-RU" sz="3600" dirty="0" smtClean="0">
                <a:solidFill>
                  <a:schemeClr val="tx1"/>
                </a:solidFill>
              </a:rPr>
              <a:t>файла </a:t>
            </a:r>
            <a:r>
              <a:rPr lang="ru-RU" sz="3600" dirty="0">
                <a:solidFill>
                  <a:schemeClr val="tx1"/>
                </a:solidFill>
              </a:rPr>
              <a:t>в OneNote, то эта проблема легко решается</a:t>
            </a:r>
          </a:p>
        </p:txBody>
      </p:sp>
      <p:pic>
        <p:nvPicPr>
          <p:cNvPr id="4" name="Picture 2" descr="C:\Users\123\SkyDrive\Изображения\Снимки экрана\2021-02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17837"/>
          <a:stretch/>
        </p:blipFill>
        <p:spPr bwMode="auto">
          <a:xfrm>
            <a:off x="10410825" y="0"/>
            <a:ext cx="1781175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647" y="171050"/>
            <a:ext cx="10192461" cy="11509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Неудобство использования программы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2462" y="1088045"/>
            <a:ext cx="10536327" cy="5364939"/>
          </a:xfrm>
        </p:spPr>
        <p:txBody>
          <a:bodyPr>
            <a:no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ограничения </a:t>
            </a:r>
            <a:r>
              <a:rPr lang="ru-RU" sz="3600" dirty="0">
                <a:solidFill>
                  <a:schemeClr val="tx1"/>
                </a:solidFill>
              </a:rPr>
              <a:t>по безопасности </a:t>
            </a:r>
            <a:r>
              <a:rPr lang="ru-RU" sz="3600" dirty="0" smtClean="0">
                <a:solidFill>
                  <a:schemeClr val="tx1"/>
                </a:solidFill>
              </a:rPr>
              <a:t>в авторизации и использовании </a:t>
            </a:r>
            <a:r>
              <a:rPr lang="ru-RU" sz="3600" dirty="0">
                <a:solidFill>
                  <a:schemeClr val="tx1"/>
                </a:solidFill>
              </a:rPr>
              <a:t>учетных записей Microsoft </a:t>
            </a:r>
            <a:r>
              <a:rPr lang="ru-RU" sz="3600" dirty="0" smtClean="0">
                <a:solidFill>
                  <a:schemeClr val="tx1"/>
                </a:solidFill>
              </a:rPr>
              <a:t>на </a:t>
            </a:r>
            <a:r>
              <a:rPr lang="ru-RU" sz="3600" dirty="0">
                <a:solidFill>
                  <a:schemeClr val="tx1"/>
                </a:solidFill>
              </a:rPr>
              <a:t>рабочих компьютерах </a:t>
            </a:r>
            <a:endParaRPr lang="ru-RU" sz="3600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</a:rPr>
              <a:t>раньше авторизация </a:t>
            </a:r>
            <a:r>
              <a:rPr lang="ru-RU" sz="3600" dirty="0" smtClean="0">
                <a:solidFill>
                  <a:schemeClr val="tx1"/>
                </a:solidFill>
              </a:rPr>
              <a:t>личных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учетных записей была </a:t>
            </a:r>
            <a:r>
              <a:rPr lang="ru-RU" sz="3600" dirty="0" smtClean="0">
                <a:solidFill>
                  <a:schemeClr val="tx1"/>
                </a:solidFill>
              </a:rPr>
              <a:t>разрешена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</a:rPr>
              <a:t>сейчас </a:t>
            </a:r>
            <a:r>
              <a:rPr lang="ru-RU" sz="3600" dirty="0" smtClean="0">
                <a:solidFill>
                  <a:schemeClr val="tx1"/>
                </a:solidFill>
              </a:rPr>
              <a:t>авторизация </a:t>
            </a:r>
            <a:r>
              <a:rPr lang="en-US" sz="3600" dirty="0" smtClean="0">
                <a:solidFill>
                  <a:schemeClr val="tx1"/>
                </a:solidFill>
              </a:rPr>
              <a:t>OneDrive</a:t>
            </a:r>
            <a:r>
              <a:rPr lang="ru-RU" sz="3600" dirty="0" smtClean="0">
                <a:solidFill>
                  <a:schemeClr val="tx1"/>
                </a:solidFill>
              </a:rPr>
              <a:t> на </a:t>
            </a:r>
            <a:r>
              <a:rPr lang="ru-RU" sz="3600" dirty="0">
                <a:solidFill>
                  <a:schemeClr val="tx1"/>
                </a:solidFill>
              </a:rPr>
              <a:t>рабочих </a:t>
            </a:r>
            <a:r>
              <a:rPr lang="ru-RU" sz="3600" dirty="0" smtClean="0">
                <a:solidFill>
                  <a:schemeClr val="tx1"/>
                </a:solidFill>
              </a:rPr>
              <a:t>компьютерах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недоступна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123\SkyDrive\Изображения\Снимки экрана\2021-02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17837"/>
          <a:stretch/>
        </p:blipFill>
        <p:spPr bwMode="auto">
          <a:xfrm>
            <a:off x="10410825" y="0"/>
            <a:ext cx="1781175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550" y="234016"/>
            <a:ext cx="10192461" cy="1150961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Выход есть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5550" y="1074529"/>
            <a:ext cx="7182308" cy="5364939"/>
          </a:xfrm>
        </p:spPr>
        <p:txBody>
          <a:bodyPr>
            <a:no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с компьютера, где авторизована </a:t>
            </a:r>
            <a:r>
              <a:rPr lang="ru-RU" sz="2800" dirty="0">
                <a:solidFill>
                  <a:schemeClr val="tx1"/>
                </a:solidFill>
              </a:rPr>
              <a:t>ваша </a:t>
            </a:r>
            <a:r>
              <a:rPr lang="ru-RU" sz="2800" dirty="0" smtClean="0">
                <a:solidFill>
                  <a:schemeClr val="tx1"/>
                </a:solidFill>
              </a:rPr>
              <a:t>учетная запись</a:t>
            </a:r>
            <a:r>
              <a:rPr lang="ru-RU" sz="2800" dirty="0">
                <a:solidFill>
                  <a:schemeClr val="tx1"/>
                </a:solidFill>
              </a:rPr>
              <a:t>, нажать </a:t>
            </a:r>
            <a:r>
              <a:rPr lang="ru-RU" sz="2800" dirty="0" smtClean="0">
                <a:solidFill>
                  <a:schemeClr val="tx1"/>
                </a:solidFill>
              </a:rPr>
              <a:t>«общий доступ» </a:t>
            </a:r>
            <a:r>
              <a:rPr lang="ru-RU" sz="2800" dirty="0">
                <a:solidFill>
                  <a:schemeClr val="tx1"/>
                </a:solidFill>
              </a:rPr>
              <a:t>и </a:t>
            </a:r>
            <a:r>
              <a:rPr lang="ru-RU" sz="2800" dirty="0" smtClean="0">
                <a:solidFill>
                  <a:schemeClr val="tx1"/>
                </a:solidFill>
              </a:rPr>
              <a:t>ввести адрес рабочей почты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о</a:t>
            </a:r>
            <a:r>
              <a:rPr lang="ru-RU" sz="2800" dirty="0" smtClean="0">
                <a:solidFill>
                  <a:schemeClr val="tx1"/>
                </a:solidFill>
              </a:rPr>
              <a:t>ткрыть </a:t>
            </a:r>
            <a:r>
              <a:rPr lang="ru-RU" sz="2800" b="1" dirty="0">
                <a:solidFill>
                  <a:schemeClr val="tx1"/>
                </a:solidFill>
              </a:rPr>
              <a:t>Outlook</a:t>
            </a:r>
            <a:r>
              <a:rPr lang="ru-RU" sz="2800" dirty="0">
                <a:solidFill>
                  <a:schemeClr val="tx1"/>
                </a:solidFill>
              </a:rPr>
              <a:t> и найти соответствующее письмо, перейти по </a:t>
            </a:r>
            <a:r>
              <a:rPr lang="ru-RU" sz="2800" dirty="0" smtClean="0">
                <a:solidFill>
                  <a:schemeClr val="tx1"/>
                </a:solidFill>
              </a:rPr>
              <a:t>ссылке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OneNote </a:t>
            </a:r>
            <a:r>
              <a:rPr lang="ru-RU" sz="2800" dirty="0" smtClean="0">
                <a:solidFill>
                  <a:schemeClr val="tx1"/>
                </a:solidFill>
              </a:rPr>
              <a:t>откроется в браузере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поменять </a:t>
            </a:r>
            <a:r>
              <a:rPr lang="ru-RU" sz="2800" dirty="0">
                <a:solidFill>
                  <a:schemeClr val="tx1"/>
                </a:solidFill>
              </a:rPr>
              <a:t>настройки с «</a:t>
            </a:r>
            <a:r>
              <a:rPr lang="ru-RU" sz="2800" dirty="0" smtClean="0">
                <a:solidFill>
                  <a:schemeClr val="tx1"/>
                </a:solidFill>
              </a:rPr>
              <a:t>просмотр</a:t>
            </a:r>
            <a:r>
              <a:rPr lang="ru-RU" sz="2800" dirty="0">
                <a:solidFill>
                  <a:schemeClr val="tx1"/>
                </a:solidFill>
              </a:rPr>
              <a:t>» на «редактировать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123\SkyDrive\Изображения\Снимки экрана\2021-02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17837"/>
          <a:stretch/>
        </p:blipFill>
        <p:spPr bwMode="auto">
          <a:xfrm>
            <a:off x="10410825" y="0"/>
            <a:ext cx="1781175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57" y="702445"/>
            <a:ext cx="3354019" cy="61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Готова к коммуникации: </a:t>
            </a:r>
            <a:r>
              <a:rPr lang="en-US" dirty="0" smtClean="0">
                <a:solidFill>
                  <a:schemeClr val="tx1"/>
                </a:solidFill>
              </a:rPr>
              <a:t>vartanova.ki@talantiuspeh.ru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660" y="350837"/>
            <a:ext cx="10700911" cy="1205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Ч</a:t>
            </a:r>
            <a:r>
              <a:rPr lang="ru-RU" sz="3100" dirty="0" smtClean="0"/>
              <a:t>то смотивировало </a:t>
            </a:r>
            <a:r>
              <a:rPr lang="ru-RU" sz="3100" dirty="0"/>
              <a:t>меня использовать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программу </a:t>
            </a:r>
            <a:r>
              <a:rPr lang="en-US" sz="3100" b="1" dirty="0" smtClean="0"/>
              <a:t>Microsoft O</a:t>
            </a:r>
            <a:r>
              <a:rPr lang="ru-RU" sz="3100" b="1" dirty="0" smtClean="0"/>
              <a:t>neNote </a:t>
            </a:r>
            <a:r>
              <a:rPr lang="ru-RU" sz="3100" dirty="0" smtClean="0"/>
              <a:t>на уроках математики?</a:t>
            </a:r>
            <a:endParaRPr lang="ru-RU" sz="31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64773" y="1246910"/>
            <a:ext cx="8434318" cy="5611090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</a:rPr>
              <a:t>Краткий экскурс </a:t>
            </a:r>
            <a:r>
              <a:rPr lang="ru-RU" sz="3200" dirty="0">
                <a:solidFill>
                  <a:schemeClr val="tx1"/>
                </a:solidFill>
              </a:rPr>
              <a:t>как пользоваться техникой в </a:t>
            </a:r>
            <a:r>
              <a:rPr lang="ru-RU" sz="3200" dirty="0" smtClean="0">
                <a:solidFill>
                  <a:schemeClr val="tx1"/>
                </a:solidFill>
              </a:rPr>
              <a:t>кабинетах </a:t>
            </a:r>
            <a:r>
              <a:rPr lang="ru-RU" sz="3200" dirty="0" smtClean="0">
                <a:solidFill>
                  <a:schemeClr val="tx1"/>
                </a:solidFill>
              </a:rPr>
              <a:t>от </a:t>
            </a:r>
            <a:r>
              <a:rPr lang="ru-RU" sz="3200" dirty="0" smtClean="0">
                <a:solidFill>
                  <a:schemeClr val="tx1"/>
                </a:solidFill>
              </a:rPr>
              <a:t>коллеги </a:t>
            </a:r>
            <a:r>
              <a:rPr lang="ru-RU" sz="3200" dirty="0" smtClean="0">
                <a:solidFill>
                  <a:schemeClr val="tx1"/>
                </a:solidFill>
              </a:rPr>
              <a:t>математика</a:t>
            </a:r>
            <a:endParaRPr lang="ru-RU" sz="32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</a:rPr>
              <a:t> «Можно ли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на доске </a:t>
            </a:r>
            <a:r>
              <a:rPr lang="ru-RU" sz="3200" dirty="0" smtClean="0">
                <a:solidFill>
                  <a:schemeClr val="tx1"/>
                </a:solidFill>
              </a:rPr>
              <a:t>одновременно демонстрировать </a:t>
            </a:r>
            <a:r>
              <a:rPr lang="ru-RU" sz="3200" dirty="0" smtClean="0">
                <a:solidFill>
                  <a:schemeClr val="tx1"/>
                </a:solidFill>
              </a:rPr>
              <a:t>информацию </a:t>
            </a:r>
            <a:r>
              <a:rPr lang="ru-RU" sz="3200" dirty="0" smtClean="0">
                <a:solidFill>
                  <a:schemeClr val="tx1"/>
                </a:solidFill>
              </a:rPr>
              <a:t>учителю, а детям </a:t>
            </a:r>
            <a:r>
              <a:rPr lang="ru-RU" sz="3200" dirty="0" smtClean="0">
                <a:solidFill>
                  <a:schemeClr val="tx1"/>
                </a:solidFill>
              </a:rPr>
              <a:t>работать с ней?»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</a:rPr>
              <a:t>С программой </a:t>
            </a:r>
            <a:r>
              <a:rPr lang="ru-RU" sz="3200" b="1" dirty="0" err="1" smtClean="0">
                <a:solidFill>
                  <a:schemeClr val="tx1"/>
                </a:solidFill>
              </a:rPr>
              <a:t>Microsoft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OneNote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это стало возможно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C:\Users\123\SkyDrive\Изображения\Снимки экрана\2021-02-11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17837"/>
          <a:stretch/>
        </p:blipFill>
        <p:spPr bwMode="auto">
          <a:xfrm>
            <a:off x="10410825" y="0"/>
            <a:ext cx="1781175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8" t="11452" r="18809" b="11151"/>
          <a:stretch/>
        </p:blipFill>
        <p:spPr>
          <a:xfrm>
            <a:off x="9831163" y="1519528"/>
            <a:ext cx="2343705" cy="28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494" y="446088"/>
            <a:ext cx="6045958" cy="976312"/>
          </a:xfrm>
        </p:spPr>
        <p:txBody>
          <a:bodyPr>
            <a:noAutofit/>
          </a:bodyPr>
          <a:lstStyle/>
          <a:p>
            <a:r>
              <a:rPr lang="ru-RU" sz="3600" b="1" dirty="0"/>
              <a:t>Microsoft </a:t>
            </a:r>
            <a:r>
              <a:rPr lang="ru-RU" sz="3600" b="1" dirty="0" smtClean="0"/>
              <a:t>OneNote</a:t>
            </a:r>
            <a:r>
              <a:rPr lang="ru-RU" sz="3600" dirty="0"/>
              <a:t> </a:t>
            </a:r>
            <a:r>
              <a:rPr lang="ru-RU" sz="3600" dirty="0" smtClean="0"/>
              <a:t>что </a:t>
            </a:r>
            <a:r>
              <a:rPr lang="ru-RU" sz="3600" dirty="0"/>
              <a:t>это вообще </a:t>
            </a:r>
            <a:r>
              <a:rPr lang="ru-RU" sz="3600" dirty="0" smtClean="0"/>
              <a:t>такое? 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8" y="1418705"/>
            <a:ext cx="4080366" cy="37947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5718" y="1418705"/>
            <a:ext cx="6892121" cy="5261211"/>
          </a:xfrm>
        </p:spPr>
        <p:txBody>
          <a:bodyPr>
            <a:no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программа </a:t>
            </a:r>
            <a:r>
              <a:rPr lang="ru-RU" sz="2800" dirty="0">
                <a:solidFill>
                  <a:schemeClr val="tx1"/>
                </a:solidFill>
              </a:rPr>
              <a:t>для создания быстрых заметок и организации личной </a:t>
            </a:r>
            <a:r>
              <a:rPr lang="ru-RU" sz="2800" dirty="0" smtClean="0">
                <a:solidFill>
                  <a:schemeClr val="tx1"/>
                </a:solidFill>
              </a:rPr>
              <a:t>информации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блокнот </a:t>
            </a:r>
            <a:r>
              <a:rPr lang="ru-RU" sz="2800" dirty="0">
                <a:solidFill>
                  <a:schemeClr val="tx1"/>
                </a:solidFill>
              </a:rPr>
              <a:t>с иерархической организацией </a:t>
            </a:r>
            <a:r>
              <a:rPr lang="ru-RU" sz="2800" dirty="0" smtClean="0">
                <a:solidFill>
                  <a:schemeClr val="tx1"/>
                </a:solidFill>
              </a:rPr>
              <a:t>записей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может </a:t>
            </a:r>
            <a:r>
              <a:rPr lang="ru-RU" sz="2800" dirty="0">
                <a:solidFill>
                  <a:schemeClr val="tx1"/>
                </a:solidFill>
              </a:rPr>
              <a:t>служить аналогом обычного канцелярского </a:t>
            </a:r>
            <a:r>
              <a:rPr lang="ru-RU" sz="2800" dirty="0" smtClean="0">
                <a:solidFill>
                  <a:schemeClr val="tx1"/>
                </a:solidFill>
              </a:rPr>
              <a:t>блокнота </a:t>
            </a:r>
            <a:endParaRPr lang="ru-RU" sz="2800" dirty="0">
              <a:solidFill>
                <a:schemeClr val="tx1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в</a:t>
            </a:r>
            <a:r>
              <a:rPr lang="ru-RU" sz="2800" dirty="0" smtClean="0">
                <a:solidFill>
                  <a:schemeClr val="tx1"/>
                </a:solidFill>
              </a:rPr>
              <a:t>ходит </a:t>
            </a:r>
            <a:r>
              <a:rPr lang="ru-RU" sz="2800" dirty="0">
                <a:solidFill>
                  <a:schemeClr val="tx1"/>
                </a:solidFill>
              </a:rPr>
              <a:t>в состав пакета Microsoft </a:t>
            </a:r>
            <a:r>
              <a:rPr lang="ru-RU" sz="2800" dirty="0" smtClean="0">
                <a:solidFill>
                  <a:schemeClr val="tx1"/>
                </a:solidFill>
              </a:rPr>
              <a:t>Office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17 </a:t>
            </a:r>
            <a:r>
              <a:rPr lang="ru-RU" sz="2800" dirty="0">
                <a:solidFill>
                  <a:schemeClr val="tx1"/>
                </a:solidFill>
              </a:rPr>
              <a:t>марта 2014 года стала </a:t>
            </a:r>
            <a:r>
              <a:rPr lang="ru-RU" sz="2800" dirty="0" smtClean="0">
                <a:solidFill>
                  <a:schemeClr val="tx1"/>
                </a:solidFill>
              </a:rPr>
              <a:t>бесплатной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123\SkyDrive\Изображения\Снимки экрана\2021-02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17837"/>
          <a:stretch/>
        </p:blipFill>
        <p:spPr bwMode="auto">
          <a:xfrm>
            <a:off x="10410825" y="0"/>
            <a:ext cx="1781175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2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426" y="0"/>
            <a:ext cx="8915399" cy="1150961"/>
          </a:xfrm>
        </p:spPr>
        <p:txBody>
          <a:bodyPr/>
          <a:lstStyle/>
          <a:p>
            <a:r>
              <a:rPr lang="ru-RU" dirty="0" smtClean="0"/>
              <a:t>Расположение программы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0960" y="864358"/>
            <a:ext cx="5778831" cy="5167952"/>
          </a:xfrm>
        </p:spPr>
        <p:txBody>
          <a:bodyPr>
            <a:no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4000" dirty="0">
                <a:solidFill>
                  <a:schemeClr val="tx1"/>
                </a:solidFill>
              </a:rPr>
              <a:t>Находится </a:t>
            </a:r>
            <a:r>
              <a:rPr lang="ru-RU" sz="4000" dirty="0" smtClean="0">
                <a:solidFill>
                  <a:schemeClr val="tx1"/>
                </a:solidFill>
              </a:rPr>
              <a:t>программа </a:t>
            </a:r>
            <a:r>
              <a:rPr lang="ru-RU" sz="4000" dirty="0">
                <a:solidFill>
                  <a:schemeClr val="tx1"/>
                </a:solidFill>
              </a:rPr>
              <a:t>в основном </a:t>
            </a:r>
            <a:r>
              <a:rPr lang="ru-RU" sz="4000" dirty="0" smtClean="0">
                <a:solidFill>
                  <a:schemeClr val="tx1"/>
                </a:solidFill>
              </a:rPr>
              <a:t>меню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4000" dirty="0" smtClean="0">
                <a:solidFill>
                  <a:schemeClr val="tx1"/>
                </a:solidFill>
              </a:rPr>
              <a:t>Для </a:t>
            </a:r>
            <a:r>
              <a:rPr lang="ru-RU" sz="4000" dirty="0">
                <a:solidFill>
                  <a:schemeClr val="tx1"/>
                </a:solidFill>
              </a:rPr>
              <a:t>удобства </a:t>
            </a:r>
            <a:r>
              <a:rPr lang="ru-RU" sz="4000" dirty="0" smtClean="0">
                <a:solidFill>
                  <a:schemeClr val="tx1"/>
                </a:solidFill>
              </a:rPr>
              <a:t>можно </a:t>
            </a:r>
            <a:r>
              <a:rPr lang="ru-RU" sz="4000" dirty="0">
                <a:solidFill>
                  <a:schemeClr val="tx1"/>
                </a:solidFill>
              </a:rPr>
              <a:t>вынести на основную панель </a:t>
            </a:r>
            <a:r>
              <a:rPr lang="ru-RU" sz="4000" dirty="0" smtClean="0">
                <a:solidFill>
                  <a:schemeClr val="tx1"/>
                </a:solidFill>
              </a:rPr>
              <a:t>управления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123\SkyDrive\Изображения\Снимки экрана\2021-02-11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17837"/>
          <a:stretch/>
        </p:blipFill>
        <p:spPr bwMode="auto">
          <a:xfrm>
            <a:off x="10410825" y="0"/>
            <a:ext cx="1781175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43" y="1150961"/>
            <a:ext cx="5000925" cy="4676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r="31175" b="15124"/>
          <a:stretch/>
        </p:blipFill>
        <p:spPr>
          <a:xfrm>
            <a:off x="6913063" y="2826449"/>
            <a:ext cx="5173483" cy="37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6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" y="0"/>
            <a:ext cx="10192461" cy="115096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Основное</a:t>
            </a:r>
            <a:r>
              <a:rPr lang="ru-RU" sz="4000" dirty="0" smtClean="0"/>
              <a:t> </a:t>
            </a:r>
            <a:r>
              <a:rPr lang="ru-RU" sz="4000" dirty="0" smtClean="0"/>
              <a:t>преимущество программы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364" y="866575"/>
            <a:ext cx="11973636" cy="2505345"/>
          </a:xfrm>
        </p:spPr>
        <p:txBody>
          <a:bodyPr>
            <a:noAutofit/>
          </a:bodyPr>
          <a:lstStyle/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СИНХРОНИЗАЦИЯ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п</a:t>
            </a:r>
            <a:r>
              <a:rPr lang="ru-RU" sz="2800" dirty="0" smtClean="0">
                <a:solidFill>
                  <a:schemeClr val="tx1"/>
                </a:solidFill>
              </a:rPr>
              <a:t>едагог создает </a:t>
            </a:r>
            <a:r>
              <a:rPr lang="ru-RU" sz="2800" dirty="0">
                <a:solidFill>
                  <a:schemeClr val="tx1"/>
                </a:solidFill>
              </a:rPr>
              <a:t>материалы для </a:t>
            </a:r>
            <a:r>
              <a:rPr lang="ru-RU" sz="2800" dirty="0" smtClean="0">
                <a:solidFill>
                  <a:schemeClr val="tx1"/>
                </a:solidFill>
              </a:rPr>
              <a:t>урока дома, а открывает </a:t>
            </a:r>
            <a:r>
              <a:rPr lang="ru-RU" sz="2800" dirty="0" smtClean="0">
                <a:solidFill>
                  <a:schemeClr val="tx1"/>
                </a:solidFill>
              </a:rPr>
              <a:t>на любом устройстве </a:t>
            </a:r>
            <a:endParaRPr lang="ru-RU" sz="2800" dirty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не </a:t>
            </a:r>
            <a:r>
              <a:rPr lang="ru-RU" sz="2800" dirty="0" smtClean="0">
                <a:solidFill>
                  <a:schemeClr val="tx1"/>
                </a:solidFill>
              </a:rPr>
              <a:t>требует использования внешнего носителя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123\SkyDrive\Изображения\Снимки экрана\2021-02-11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17837"/>
          <a:stretch/>
        </p:blipFill>
        <p:spPr bwMode="auto">
          <a:xfrm>
            <a:off x="10410825" y="0"/>
            <a:ext cx="1781175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3" y="1707070"/>
            <a:ext cx="9433881" cy="50628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933" y="3102790"/>
            <a:ext cx="3901202" cy="366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9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" y="0"/>
            <a:ext cx="10192461" cy="115096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Интерфейс и функционал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307" y="519204"/>
            <a:ext cx="12869839" cy="2505345"/>
          </a:xfrm>
        </p:spPr>
        <p:txBody>
          <a:bodyPr>
            <a:noAutofit/>
          </a:bodyPr>
          <a:lstStyle/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700" dirty="0">
                <a:solidFill>
                  <a:schemeClr val="tx1"/>
                </a:solidFill>
              </a:rPr>
              <a:t>простая </a:t>
            </a:r>
            <a:r>
              <a:rPr lang="ru-RU" sz="2700" dirty="0" smtClean="0">
                <a:solidFill>
                  <a:schemeClr val="tx1"/>
                </a:solidFill>
              </a:rPr>
              <a:t>программа с неплохим функционалом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700" dirty="0">
                <a:solidFill>
                  <a:schemeClr val="tx1"/>
                </a:solidFill>
              </a:rPr>
              <a:t>набор имеющихся инструментов достаточно </a:t>
            </a:r>
            <a:r>
              <a:rPr lang="ru-RU" sz="2700" dirty="0" smtClean="0">
                <a:solidFill>
                  <a:schemeClr val="tx1"/>
                </a:solidFill>
              </a:rPr>
              <a:t>широк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700" dirty="0">
                <a:solidFill>
                  <a:schemeClr val="tx1"/>
                </a:solidFill>
              </a:rPr>
              <a:t>м</a:t>
            </a:r>
            <a:r>
              <a:rPr lang="ru-RU" sz="2700" dirty="0" smtClean="0">
                <a:solidFill>
                  <a:schemeClr val="tx1"/>
                </a:solidFill>
              </a:rPr>
              <a:t>ожно помещать как </a:t>
            </a:r>
            <a:r>
              <a:rPr lang="ru-RU" sz="2700" dirty="0">
                <a:solidFill>
                  <a:schemeClr val="tx1"/>
                </a:solidFill>
              </a:rPr>
              <a:t>текстовую, так и </a:t>
            </a:r>
            <a:r>
              <a:rPr lang="ru-RU" sz="2700" dirty="0" smtClean="0">
                <a:solidFill>
                  <a:schemeClr val="tx1"/>
                </a:solidFill>
              </a:rPr>
              <a:t>графическую информацию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123\SkyDrive\Изображения\Снимки экрана\2021-02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17837"/>
          <a:stretch/>
        </p:blipFill>
        <p:spPr bwMode="auto">
          <a:xfrm>
            <a:off x="10410825" y="0"/>
            <a:ext cx="1781175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9" t="15000" r="9135" b="4230"/>
          <a:stretch/>
        </p:blipFill>
        <p:spPr>
          <a:xfrm>
            <a:off x="6439721" y="2574388"/>
            <a:ext cx="5752279" cy="4283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b="64684"/>
          <a:stretch/>
        </p:blipFill>
        <p:spPr>
          <a:xfrm>
            <a:off x="203704" y="1485034"/>
            <a:ext cx="11988296" cy="2381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b="29652"/>
          <a:stretch/>
        </p:blipFill>
        <p:spPr>
          <a:xfrm>
            <a:off x="203704" y="2024249"/>
            <a:ext cx="11988296" cy="47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647" y="171050"/>
            <a:ext cx="10192461" cy="11509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Необходимое условие для использования программы на любых устройствах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032" y="1420484"/>
            <a:ext cx="11950194" cy="1619085"/>
          </a:xfrm>
        </p:spPr>
        <p:txBody>
          <a:bodyPr>
            <a:no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chemeClr val="tx1"/>
                </a:solidFill>
              </a:rPr>
              <a:t> для входа в приложение нужно зарегистрироваться на сайте Microsoft и использовать учётную </a:t>
            </a:r>
            <a:r>
              <a:rPr lang="ru-RU" sz="2800" dirty="0" smtClean="0">
                <a:solidFill>
                  <a:schemeClr val="tx1"/>
                </a:solidFill>
              </a:rPr>
              <a:t>запись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данные сохраняются </a:t>
            </a:r>
            <a:r>
              <a:rPr lang="ru-RU" sz="2800" dirty="0">
                <a:solidFill>
                  <a:schemeClr val="tx1"/>
                </a:solidFill>
              </a:rPr>
              <a:t>в </a:t>
            </a:r>
            <a:r>
              <a:rPr lang="ru-RU" sz="2800" dirty="0" smtClean="0">
                <a:solidFill>
                  <a:schemeClr val="tx1"/>
                </a:solidFill>
              </a:rPr>
              <a:t>облаке (</a:t>
            </a:r>
            <a:r>
              <a:rPr lang="en-US" sz="2800" dirty="0" smtClean="0">
                <a:solidFill>
                  <a:schemeClr val="tx1"/>
                </a:solidFill>
              </a:rPr>
              <a:t>OneDrive)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на </a:t>
            </a:r>
            <a:r>
              <a:rPr lang="ru-RU" sz="2800" dirty="0" smtClean="0">
                <a:solidFill>
                  <a:schemeClr val="tx1"/>
                </a:solidFill>
              </a:rPr>
              <a:t>сервере и становятся </a:t>
            </a:r>
            <a:r>
              <a:rPr lang="ru-RU" sz="2800" dirty="0">
                <a:solidFill>
                  <a:schemeClr val="tx1"/>
                </a:solidFill>
              </a:rPr>
              <a:t>доступны </a:t>
            </a:r>
            <a:r>
              <a:rPr lang="ru-RU" sz="2800" dirty="0" smtClean="0">
                <a:solidFill>
                  <a:schemeClr val="tx1"/>
                </a:solidFill>
              </a:rPr>
              <a:t>при авторизации на </a:t>
            </a:r>
            <a:r>
              <a:rPr lang="ru-RU" sz="2800" dirty="0" smtClean="0">
                <a:solidFill>
                  <a:schemeClr val="tx1"/>
                </a:solidFill>
              </a:rPr>
              <a:t>любых </a:t>
            </a:r>
            <a:r>
              <a:rPr lang="ru-RU" sz="2800" dirty="0">
                <a:solidFill>
                  <a:schemeClr val="tx1"/>
                </a:solidFill>
              </a:rPr>
              <a:t>устройствах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123\SkyDrive\Изображения\Снимки экрана\2021-02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17837"/>
          <a:stretch/>
        </p:blipFill>
        <p:spPr bwMode="auto">
          <a:xfrm>
            <a:off x="10410825" y="0"/>
            <a:ext cx="1781175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17" y="3222450"/>
            <a:ext cx="6396383" cy="36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647" y="118298"/>
            <a:ext cx="10192461" cy="11509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Использование программы </a:t>
            </a:r>
            <a:r>
              <a:rPr lang="en-US" sz="4000" dirty="0" smtClean="0"/>
              <a:t>OneNote </a:t>
            </a:r>
            <a:r>
              <a:rPr lang="ru-RU" sz="4000" dirty="0" smtClean="0"/>
              <a:t>на уроках математики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5673" y="1373653"/>
            <a:ext cx="10299765" cy="5364939"/>
          </a:xfrm>
        </p:spPr>
        <p:txBody>
          <a:bodyPr>
            <a:no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3500" dirty="0">
                <a:solidFill>
                  <a:schemeClr val="tx1"/>
                </a:solidFill>
              </a:rPr>
              <a:t> проблемы, которые данная программа позволяет мне решать на </a:t>
            </a:r>
            <a:r>
              <a:rPr lang="ru-RU" sz="3500" dirty="0" smtClean="0">
                <a:solidFill>
                  <a:schemeClr val="tx1"/>
                </a:solidFill>
              </a:rPr>
              <a:t>уроке: </a:t>
            </a:r>
            <a:r>
              <a:rPr lang="ru-RU" sz="3500" u="sng" dirty="0" smtClean="0">
                <a:solidFill>
                  <a:schemeClr val="tx1"/>
                </a:solidFill>
              </a:rPr>
              <a:t>структура</a:t>
            </a:r>
            <a:endParaRPr lang="ru-RU" sz="3500" u="sng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500" dirty="0">
                <a:solidFill>
                  <a:schemeClr val="tx1"/>
                </a:solidFill>
              </a:rPr>
              <a:t>каждый урок </a:t>
            </a:r>
            <a:r>
              <a:rPr lang="ru-RU" sz="3500" dirty="0" smtClean="0">
                <a:solidFill>
                  <a:schemeClr val="tx1"/>
                </a:solidFill>
              </a:rPr>
              <a:t>пронумерован и датирован (автоматически)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500" dirty="0" smtClean="0">
                <a:solidFill>
                  <a:schemeClr val="tx1"/>
                </a:solidFill>
              </a:rPr>
              <a:t>уроки идут в той же последовательности, что и проводились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500" dirty="0">
                <a:solidFill>
                  <a:schemeClr val="tx1"/>
                </a:solidFill>
              </a:rPr>
              <a:t>б</a:t>
            </a:r>
            <a:r>
              <a:rPr lang="ru-RU" sz="3500" dirty="0" smtClean="0">
                <a:solidFill>
                  <a:schemeClr val="tx1"/>
                </a:solidFill>
              </a:rPr>
              <a:t>лагодаря </a:t>
            </a:r>
            <a:r>
              <a:rPr lang="ru-RU" sz="3500" dirty="0">
                <a:solidFill>
                  <a:schemeClr val="tx1"/>
                </a:solidFill>
              </a:rPr>
              <a:t>программе педагог видит, что он разбирал на последнем уроке, неделю или даже месяц назад с каждым своим </a:t>
            </a:r>
            <a:r>
              <a:rPr lang="ru-RU" sz="3500" dirty="0" smtClean="0">
                <a:solidFill>
                  <a:schemeClr val="tx1"/>
                </a:solidFill>
              </a:rPr>
              <a:t>классом</a:t>
            </a:r>
          </a:p>
        </p:txBody>
      </p:sp>
      <p:pic>
        <p:nvPicPr>
          <p:cNvPr id="4" name="Picture 2" descr="C:\Users\123\SkyDrive\Изображения\Снимки экрана\2021-02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17837"/>
          <a:stretch/>
        </p:blipFill>
        <p:spPr bwMode="auto">
          <a:xfrm>
            <a:off x="10410825" y="0"/>
            <a:ext cx="1781175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647" y="171050"/>
            <a:ext cx="10192461" cy="115096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Использование программы </a:t>
            </a:r>
            <a:r>
              <a:rPr lang="en-US" sz="4000" dirty="0" smtClean="0"/>
              <a:t>OneNote </a:t>
            </a:r>
            <a:r>
              <a:rPr lang="ru-RU" sz="4000" dirty="0" smtClean="0"/>
              <a:t>на уроках математики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5673" y="1493061"/>
            <a:ext cx="10299765" cy="5364939"/>
          </a:xfrm>
        </p:spPr>
        <p:txBody>
          <a:bodyPr>
            <a:no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3500" dirty="0">
                <a:solidFill>
                  <a:schemeClr val="tx1"/>
                </a:solidFill>
              </a:rPr>
              <a:t> проблемы, которые данная программа позволяет мне решать на </a:t>
            </a:r>
            <a:r>
              <a:rPr lang="ru-RU" sz="3500" dirty="0" smtClean="0">
                <a:solidFill>
                  <a:schemeClr val="tx1"/>
                </a:solidFill>
              </a:rPr>
              <a:t>уроке: </a:t>
            </a:r>
            <a:r>
              <a:rPr lang="ru-RU" sz="3600" u="sng" dirty="0">
                <a:solidFill>
                  <a:schemeClr val="tx1"/>
                </a:solidFill>
              </a:rPr>
              <a:t>разделение по классам и </a:t>
            </a:r>
            <a:r>
              <a:rPr lang="ru-RU" sz="3600" u="sng" dirty="0" smtClean="0">
                <a:solidFill>
                  <a:schemeClr val="tx1"/>
                </a:solidFill>
              </a:rPr>
              <a:t>предметам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</a:rPr>
              <a:t>принцип программы «записная книжка</a:t>
            </a:r>
            <a:r>
              <a:rPr lang="ru-RU" sz="3600" dirty="0" smtClean="0">
                <a:solidFill>
                  <a:schemeClr val="tx1"/>
                </a:solidFill>
              </a:rPr>
              <a:t>» (класс)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</a:rPr>
              <a:t>в </a:t>
            </a:r>
            <a:r>
              <a:rPr lang="ru-RU" sz="3600" dirty="0">
                <a:solidFill>
                  <a:schemeClr val="tx1"/>
                </a:solidFill>
              </a:rPr>
              <a:t>каждой книге есть </a:t>
            </a:r>
            <a:r>
              <a:rPr lang="ru-RU" sz="3600" dirty="0" smtClean="0">
                <a:solidFill>
                  <a:schemeClr val="tx1"/>
                </a:solidFill>
              </a:rPr>
              <a:t>«раздел </a:t>
            </a:r>
            <a:r>
              <a:rPr lang="ru-RU" sz="3600" dirty="0">
                <a:solidFill>
                  <a:schemeClr val="tx1"/>
                </a:solidFill>
              </a:rPr>
              <a:t>и </a:t>
            </a:r>
            <a:r>
              <a:rPr lang="ru-RU" sz="3600" dirty="0" smtClean="0">
                <a:solidFill>
                  <a:schemeClr val="tx1"/>
                </a:solidFill>
              </a:rPr>
              <a:t>лист</a:t>
            </a:r>
            <a:r>
              <a:rPr lang="ru-RU" sz="3600" dirty="0" smtClean="0">
                <a:solidFill>
                  <a:schemeClr val="tx1"/>
                </a:solidFill>
              </a:rPr>
              <a:t>» (предмет и урок)</a:t>
            </a:r>
            <a:endParaRPr lang="ru-RU" sz="3600" dirty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</a:rPr>
              <a:t>к</a:t>
            </a:r>
            <a:r>
              <a:rPr lang="ru-RU" sz="3600" dirty="0" smtClean="0">
                <a:solidFill>
                  <a:schemeClr val="tx1"/>
                </a:solidFill>
              </a:rPr>
              <a:t>орректировать или добавлять материал  можно прямо во время урока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123\SkyDrive\Изображения\Снимки экрана\2021-02-1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17837"/>
          <a:stretch/>
        </p:blipFill>
        <p:spPr bwMode="auto">
          <a:xfrm>
            <a:off x="10410825" y="0"/>
            <a:ext cx="1781175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4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900000"/>
      </a:accent1>
      <a:accent2>
        <a:srgbClr val="C00000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258</TotalTime>
  <Words>573</Words>
  <Application>Microsoft Office PowerPoint</Application>
  <PresentationFormat>Широкоэкранный</PresentationFormat>
  <Paragraphs>71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Wingdings</vt:lpstr>
      <vt:lpstr>Wingdings 3</vt:lpstr>
      <vt:lpstr>Легкий дым</vt:lpstr>
      <vt:lpstr>«Как педагогу не растерять всё, что он пишет на листочках?»</vt:lpstr>
      <vt:lpstr>Что смотивировало меня использовать  программу Microsoft OneNote на уроках математики?</vt:lpstr>
      <vt:lpstr>Microsoft OneNote что это вообще такое? </vt:lpstr>
      <vt:lpstr>Расположение программы </vt:lpstr>
      <vt:lpstr>Основное преимущество программы </vt:lpstr>
      <vt:lpstr>Интерфейс и функционал </vt:lpstr>
      <vt:lpstr>Необходимое условие для использования программы на любых устройствах</vt:lpstr>
      <vt:lpstr>Использование программы OneNote на уроках математики</vt:lpstr>
      <vt:lpstr>Использование программы OneNote на уроках математики</vt:lpstr>
      <vt:lpstr>Использование программы OneNote на уроках математики</vt:lpstr>
      <vt:lpstr>Использование программы OneNote на уроках математики</vt:lpstr>
      <vt:lpstr>Использование программы OneNote на уроках математики</vt:lpstr>
      <vt:lpstr>Неудобство использования программы</vt:lpstr>
      <vt:lpstr>Выход есть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педагогу не растерять всё, что он пишет на листочках?»</dc:title>
  <dc:creator>User</dc:creator>
  <cp:lastModifiedBy>Вартанова Карина Игоревна</cp:lastModifiedBy>
  <cp:revision>42</cp:revision>
  <dcterms:created xsi:type="dcterms:W3CDTF">2023-02-25T09:44:52Z</dcterms:created>
  <dcterms:modified xsi:type="dcterms:W3CDTF">2023-02-28T11:14:36Z</dcterms:modified>
</cp:coreProperties>
</file>