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3" r:id="rId13"/>
    <p:sldId id="272" r:id="rId14"/>
    <p:sldId id="269" r:id="rId15"/>
    <p:sldId id="270" r:id="rId16"/>
    <p:sldId id="274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1" autoAdjust="0"/>
  </p:normalViewPr>
  <p:slideViewPr>
    <p:cSldViewPr snapToGrid="0">
      <p:cViewPr varScale="1">
        <p:scale>
          <a:sx n="63" d="100"/>
          <a:sy n="63" d="100"/>
        </p:scale>
        <p:origin x="-132" y="-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00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0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5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60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5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83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81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219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94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9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0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10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8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5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3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3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56BDC-F0DD-408B-8F3A-01CFECC6FA9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D3498-B312-4378-A5FE-29C425204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0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344" y="1719943"/>
            <a:ext cx="10809514" cy="324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И если опасность державе грозит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,</a:t>
            </a:r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Становится Родина как монолит.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5315" y="1121230"/>
            <a:ext cx="4136571" cy="1240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ГНЕВ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91401" y="3559630"/>
            <a:ext cx="4136571" cy="1240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уместный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914" y="3559630"/>
            <a:ext cx="4136571" cy="1240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напрасный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548743" y="2552700"/>
            <a:ext cx="1012371" cy="81643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532914" y="2443843"/>
            <a:ext cx="957943" cy="92528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2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10" y="1049110"/>
            <a:ext cx="6189890" cy="4389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183" y="2764735"/>
            <a:ext cx="5471498" cy="34402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1909" y="731266"/>
            <a:ext cx="1107077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Великая Отечественная война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8741" y="1776057"/>
            <a:ext cx="3988251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1941-1945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239" y="443962"/>
            <a:ext cx="4743144" cy="4897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277" y="443962"/>
            <a:ext cx="3848100" cy="5753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5000" y="5341426"/>
            <a:ext cx="660227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Женя Табаков – самый молодой герой России, кавалер ордена Мужества. </a:t>
            </a:r>
          </a:p>
        </p:txBody>
      </p:sp>
    </p:spTree>
    <p:extLst>
      <p:ext uri="{BB962C8B-B14F-4D97-AF65-F5344CB8AC3E}">
        <p14:creationId xmlns:p14="http://schemas.microsoft.com/office/powerpoint/2010/main" val="15084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400" y="2806468"/>
            <a:ext cx="3788228" cy="92528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Защитник</a:t>
            </a:r>
            <a:r>
              <a:rPr lang="ru-RU" sz="8000" b="1" dirty="0" smtClean="0">
                <a:ln/>
                <a:solidFill>
                  <a:schemeClr val="accent3"/>
                </a:solidFill>
              </a:rPr>
              <a:t> 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834119"/>
            <a:ext cx="5442856" cy="591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однокоренные слова 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84571" y="834120"/>
            <a:ext cx="4343398" cy="591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ассоциации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4428" y="4225672"/>
            <a:ext cx="3516084" cy="591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синонимы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" y="4156798"/>
            <a:ext cx="4343398" cy="591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словосочетания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3913091" y="2477860"/>
            <a:ext cx="435429" cy="3214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090805" y="2361063"/>
            <a:ext cx="495300" cy="5546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833720" y="3550131"/>
            <a:ext cx="490019" cy="2607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258232" y="3550131"/>
            <a:ext cx="462687" cy="22843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85800" y="834118"/>
            <a:ext cx="5551713" cy="1117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</a:rPr>
              <a:t>з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ащита 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защищать,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защитный 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84571" y="278712"/>
            <a:ext cx="4408714" cy="2499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</a:rPr>
              <a:t>в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оин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боец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армия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Родина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справедливость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400" b="1" u="sng" dirty="0" smtClean="0">
                <a:ln/>
                <a:solidFill>
                  <a:srgbClr val="FF0000"/>
                </a:solidFill>
              </a:rPr>
              <a:t>оборона</a:t>
            </a:r>
            <a:endParaRPr lang="ru-RU" sz="4400" b="1" u="sng" dirty="0">
              <a:ln/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6319" y="3822056"/>
            <a:ext cx="5946514" cy="2524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4400" b="1" dirty="0">
                <a:ln/>
                <a:solidFill>
                  <a:schemeClr val="accent3"/>
                </a:solidFill>
              </a:rPr>
              <a:t>з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ащитник страны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защитник морали, веры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защитник слабых</a:t>
            </a:r>
          </a:p>
          <a:p>
            <a:pPr algn="ctr"/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74428" y="3822056"/>
            <a:ext cx="3820885" cy="1853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</a:rPr>
              <a:t>з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аступник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оградитель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 страж 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9313" y="602120"/>
            <a:ext cx="8795657" cy="14042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Христианский воин и на войне должен оставаться человеком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.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5911" y="2538079"/>
            <a:ext cx="2656115" cy="598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НЕЛЬЗЯ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5910" y="3584129"/>
            <a:ext cx="2656115" cy="598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НЕЛЬЗЯ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909" y="4641070"/>
            <a:ext cx="2656115" cy="598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НЕЛЬЗЯ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3769" y="2538078"/>
            <a:ext cx="4822374" cy="598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добивать раненых.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3769" y="3584128"/>
            <a:ext cx="5127175" cy="598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трогать безоружных.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3769" y="4630178"/>
            <a:ext cx="6662061" cy="598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грабить местных жителей.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858" y="549730"/>
            <a:ext cx="10994571" cy="914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С родной земли –умри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но не сходи.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29" y="1649188"/>
            <a:ext cx="10994571" cy="1426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Не тот человек кто для себя живёт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а кто в бой за Родину идёт.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829" y="4936672"/>
            <a:ext cx="10896600" cy="125185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</a:rPr>
              <a:t>Бой — святое дело, иди на врага смело.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9857" y="3227615"/>
            <a:ext cx="10994572" cy="1621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Кто за Родину дерётся 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тому сила двойная достаётся.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80938"/>
              </p:ext>
            </p:extLst>
          </p:nvPr>
        </p:nvGraphicFramePr>
        <p:xfrm>
          <a:off x="528320" y="1042416"/>
          <a:ext cx="11104880" cy="4696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2531">
                  <a:extLst>
                    <a:ext uri="{9D8B030D-6E8A-4147-A177-3AD203B41FA5}">
                      <a16:colId xmlns:a16="http://schemas.microsoft.com/office/drawing/2014/main" xmlns="" val="897023354"/>
                    </a:ext>
                  </a:extLst>
                </a:gridCol>
                <a:gridCol w="5622349">
                  <a:extLst>
                    <a:ext uri="{9D8B030D-6E8A-4147-A177-3AD203B41FA5}">
                      <a16:colId xmlns:a16="http://schemas.microsoft.com/office/drawing/2014/main" xmlns="" val="1338589374"/>
                    </a:ext>
                  </a:extLst>
                </a:gridCol>
              </a:tblGrid>
              <a:tr h="500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    «Тонкие» вопросы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«Толстые» вопросы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605113"/>
                  </a:ext>
                </a:extLst>
              </a:tr>
              <a:tr h="3608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    1.Кто? Что? Когда?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    2.Может ли.? Будет ли…? Мог ли…?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    3.Как звать...?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    4. Было ли…?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    5. Согласны ли вы…?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    6. Верно ли…?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1.Объясните почему…?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2.Почему вы думаете…?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3.В чём сходство…? В чём различие…?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4.Предположите, что будет если …?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</a:rPr>
                        <a:t>5. Что если…?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716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8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39294"/>
              </p:ext>
            </p:extLst>
          </p:nvPr>
        </p:nvGraphicFramePr>
        <p:xfrm>
          <a:off x="5486400" y="3084513"/>
          <a:ext cx="12176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Объект упаковщика для оболочки" showAsIcon="1" r:id="rId3" imgW="1218240" imgH="685800" progId="Package">
                  <p:embed/>
                </p:oleObj>
              </mc:Choice>
              <mc:Fallback>
                <p:oleObj name="Объект упаковщика для оболочки" showAsIcon="1" r:id="rId3" imgW="12182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3084513"/>
                        <a:ext cx="12176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4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0856" y="1273629"/>
            <a:ext cx="10504715" cy="3646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Защита Отечества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58" y="634056"/>
            <a:ext cx="10504714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южных морей до полярного края 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Раскинулись наши леса и поля. 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 ты на свете! Одна ты такая — 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Хранимая Богом родная земля! 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Славься, Отечество наше свободное, 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Братских народов союз вековой, 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Предками данная мудрость народная! 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Славься, страна! Мы гордимся тобой!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26" y="507164"/>
            <a:ext cx="4931231" cy="5596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258" y="507164"/>
            <a:ext cx="5383184" cy="55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980" y="454159"/>
            <a:ext cx="4311421" cy="59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573" y="508937"/>
            <a:ext cx="4981850" cy="579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6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344" y="1719943"/>
            <a:ext cx="10809514" cy="324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«Нет больше той любви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как если кто положит душу свою за ближних своих»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400" y="2806468"/>
            <a:ext cx="3788228" cy="92528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Защитник</a:t>
            </a:r>
            <a:r>
              <a:rPr lang="ru-RU" sz="8000" b="1" dirty="0" smtClean="0">
                <a:ln/>
                <a:solidFill>
                  <a:schemeClr val="accent3"/>
                </a:solidFill>
              </a:rPr>
              <a:t> 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834119"/>
            <a:ext cx="5442856" cy="591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однокоренные слова 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84571" y="834120"/>
            <a:ext cx="4343398" cy="591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ассоциации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4428" y="4225672"/>
            <a:ext cx="3516084" cy="591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синонимы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" y="4156798"/>
            <a:ext cx="4343398" cy="591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словосочетания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3913091" y="2477860"/>
            <a:ext cx="435429" cy="32149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090805" y="2361063"/>
            <a:ext cx="495300" cy="5546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833720" y="3550131"/>
            <a:ext cx="490019" cy="2607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258232" y="3550131"/>
            <a:ext cx="462687" cy="22843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85800" y="834118"/>
            <a:ext cx="5551713" cy="1117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</a:rPr>
              <a:t>з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ащита 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защищать,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защитный 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84571" y="278712"/>
            <a:ext cx="4408714" cy="2499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</a:rPr>
              <a:t>в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оин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боец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армия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Родина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справедливость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оборона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6319" y="3822056"/>
            <a:ext cx="5946514" cy="2524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4400" b="1" dirty="0">
                <a:ln/>
                <a:solidFill>
                  <a:schemeClr val="accent3"/>
                </a:solidFill>
              </a:rPr>
              <a:t>з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ащитник страны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защитник морали, веры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защитник слабых</a:t>
            </a:r>
          </a:p>
          <a:p>
            <a:pPr algn="ctr"/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74428" y="3822056"/>
            <a:ext cx="3820885" cy="1853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</a:rPr>
              <a:t>з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аступник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оградитель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  страж 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382" y="620486"/>
            <a:ext cx="9985828" cy="5617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1571" y="1219201"/>
            <a:ext cx="4463143" cy="132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Не убий.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344" y="1719943"/>
            <a:ext cx="10809514" cy="324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«Всякий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гневающийся на брата своего напрасно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,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подлежит суду.»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413</TotalTime>
  <Words>282</Words>
  <Application>Microsoft Office PowerPoint</Application>
  <PresentationFormat>Произвольный</PresentationFormat>
  <Paragraphs>65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Натуральные материалы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Чулкова</dc:creator>
  <cp:lastModifiedBy>Надежда Пронская</cp:lastModifiedBy>
  <cp:revision>29</cp:revision>
  <dcterms:created xsi:type="dcterms:W3CDTF">2017-10-29T12:33:35Z</dcterms:created>
  <dcterms:modified xsi:type="dcterms:W3CDTF">2018-01-09T10:33:17Z</dcterms:modified>
</cp:coreProperties>
</file>