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64" r:id="rId13"/>
    <p:sldId id="272" r:id="rId14"/>
    <p:sldId id="273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61669-6E43-4BA7-B0B8-4AC9A1A7E8F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015A-7AD5-49C0-9D87-D53A1A8424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3" y="38904"/>
            <a:ext cx="7255568" cy="4718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4071942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Два </a:t>
            </a:r>
            <a:r>
              <a:rPr lang="ru-RU" dirty="0"/>
              <a:t>могучих есть крыла</a:t>
            </a:r>
            <a:br>
              <a:rPr lang="ru-RU" dirty="0"/>
            </a:br>
            <a:r>
              <a:rPr lang="ru-RU" dirty="0"/>
              <a:t>У царя всех птиц  -  </a:t>
            </a:r>
            <a:r>
              <a:rPr lang="ru-RU" b="1" dirty="0"/>
              <a:t>орла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С ним я спорить не хочу  -</a:t>
            </a:r>
            <a:br>
              <a:rPr lang="ru-RU" dirty="0"/>
            </a:br>
            <a:r>
              <a:rPr lang="ru-RU" dirty="0"/>
              <a:t>Ему горы по плечу</a:t>
            </a:r>
            <a:r>
              <a:rPr lang="ru-RU" dirty="0" smtClean="0"/>
              <a:t>!</a:t>
            </a:r>
          </a:p>
          <a:p>
            <a:r>
              <a:rPr lang="ru-RU" b="1" dirty="0"/>
              <a:t>А. </a:t>
            </a:r>
            <a:r>
              <a:rPr lang="ru-RU" b="1" dirty="0" err="1"/>
              <a:t>Мармазов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59864"/>
            <a:ext cx="5143536" cy="664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321468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Спят деревья, спит трава,</a:t>
            </a:r>
            <a:br>
              <a:rPr lang="ru-RU" dirty="0"/>
            </a:br>
            <a:r>
              <a:rPr lang="ru-RU" dirty="0"/>
              <a:t>Но не спит всю ночь сова.</a:t>
            </a:r>
            <a:br>
              <a:rPr lang="ru-RU" dirty="0"/>
            </a:br>
            <a:r>
              <a:rPr lang="ru-RU" dirty="0"/>
              <a:t>Учит мама малышей</a:t>
            </a:r>
            <a:br>
              <a:rPr lang="ru-RU" dirty="0"/>
            </a:br>
            <a:r>
              <a:rPr lang="ru-RU" dirty="0"/>
              <a:t>По ночам ловить мышей.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392906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Глухаря </a:t>
            </a:r>
            <a:r>
              <a:rPr lang="ru-RU" dirty="0"/>
              <a:t>не встретишь в поле,</a:t>
            </a:r>
            <a:br>
              <a:rPr lang="ru-RU" dirty="0"/>
            </a:br>
            <a:r>
              <a:rPr lang="ru-RU" dirty="0"/>
              <a:t>Место выбрал он глухое,</a:t>
            </a:r>
            <a:br>
              <a:rPr lang="ru-RU" dirty="0"/>
            </a:br>
            <a:r>
              <a:rPr lang="ru-RU" dirty="0"/>
              <a:t>Там, где сосны - великаны,</a:t>
            </a:r>
            <a:br>
              <a:rPr lang="ru-RU" dirty="0"/>
            </a:br>
            <a:r>
              <a:rPr lang="ru-RU" dirty="0"/>
              <a:t>Там, где синие туманы,</a:t>
            </a:r>
            <a:br>
              <a:rPr lang="ru-RU" dirty="0"/>
            </a:br>
            <a:r>
              <a:rPr lang="ru-RU" dirty="0"/>
              <a:t>Где в тиши лесных болот</a:t>
            </a:r>
            <a:br>
              <a:rPr lang="ru-RU" dirty="0"/>
            </a:br>
            <a:r>
              <a:rPr lang="ru-RU" dirty="0"/>
              <a:t>Клюква красная растёт. </a:t>
            </a:r>
            <a:r>
              <a:rPr lang="ru-RU" i="1" dirty="0"/>
              <a:t>(В.Степанов)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500041"/>
            <a:ext cx="6000792" cy="390520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Знакомства с животными  </a:t>
            </a:r>
            <a:endParaRPr lang="ru-RU" sz="2800" dirty="0"/>
          </a:p>
        </p:txBody>
      </p:sp>
      <p:pic>
        <p:nvPicPr>
          <p:cNvPr id="3" name="Рисунок 2" descr="20170116_103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46"/>
            <a:ext cx="4071966" cy="54292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116_103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5764" cy="4686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20170116_103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214842" cy="538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Коллективная работа с родителями </a:t>
            </a:r>
            <a:endParaRPr lang="ru-RU" sz="2800" dirty="0"/>
          </a:p>
        </p:txBody>
      </p:sp>
      <p:pic>
        <p:nvPicPr>
          <p:cNvPr id="3" name="Рисунок 2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4214842" cy="2809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619498"/>
            <a:ext cx="4857752" cy="3238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190871"/>
            <a:ext cx="5500694" cy="366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DSC_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5500694" cy="366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" y="116632"/>
            <a:ext cx="4589684" cy="344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90" y="3558895"/>
            <a:ext cx="4211959" cy="315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491961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u="sng" dirty="0" smtClean="0"/>
              <a:t>Цель:</a:t>
            </a:r>
            <a:r>
              <a:rPr lang="ru-RU" sz="2800" dirty="0" smtClean="0"/>
              <a:t> формирование навыков сотрудничества, взаимопонимания, доброжелательности, самостоятельности, ответственности, инициативности. </a:t>
            </a:r>
          </a:p>
          <a:p>
            <a:r>
              <a:rPr lang="ru-RU" sz="2800" b="1" u="sng" dirty="0" smtClean="0"/>
              <a:t>Задача:</a:t>
            </a:r>
            <a:r>
              <a:rPr lang="ru-RU" sz="2800" b="1" u="sng" dirty="0"/>
              <a:t> </a:t>
            </a:r>
            <a:r>
              <a:rPr lang="ru-RU" sz="2800" dirty="0" smtClean="0"/>
              <a:t>Воспитание любви и бережного отношения к природе.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Побуждать создавать  атмосферу </a:t>
            </a:r>
            <a:r>
              <a:rPr lang="ru-RU" sz="2800" dirty="0"/>
              <a:t>общности интересов детей, родителей и коллектива детского </a:t>
            </a:r>
            <a:r>
              <a:rPr lang="ru-RU" sz="2800" dirty="0" smtClean="0"/>
              <a:t>сада.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Организация </a:t>
            </a:r>
            <a:r>
              <a:rPr lang="ru-RU" sz="2800" dirty="0"/>
              <a:t>совместной работы родителей и детей в изготовлении поделок из </a:t>
            </a:r>
            <a:r>
              <a:rPr lang="ru-RU" sz="2800" dirty="0" smtClean="0"/>
              <a:t>природного и  бросового материала.</a:t>
            </a:r>
            <a:endParaRPr lang="ru-RU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786050" y="3929067"/>
            <a:ext cx="4714876" cy="23574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000" dirty="0" smtClean="0"/>
              <a:t>С </a:t>
            </a:r>
            <a:r>
              <a:rPr lang="ru-RU" sz="2000" dirty="0"/>
              <a:t>черной кнопкой на носу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Этот зверь живет в лесу,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Весь лохматый, цветом бурый,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На лицо немного хмурый.</a:t>
            </a:r>
          </a:p>
        </p:txBody>
      </p:sp>
      <p:pic>
        <p:nvPicPr>
          <p:cNvPr id="6" name="Содержимое 5" descr="347fe0aca18e913b1ccc80f5026f55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4414" y="35695"/>
            <a:ext cx="6500858" cy="487564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00">
        <p:dissolve/>
      </p:transition>
    </mc:Choice>
    <mc:Fallback>
      <p:transition spd="slow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65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8200"/>
            <a:ext cx="6715172" cy="4470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4572008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Повстречалась </a:t>
            </a:r>
            <a:r>
              <a:rPr lang="ru-RU" sz="2000" dirty="0"/>
              <a:t>мне </a:t>
            </a:r>
            <a:r>
              <a:rPr lang="ru-RU" sz="2000" b="1" dirty="0"/>
              <a:t>лиса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Любопытные глаза,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Притаилась за пеньком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Ярко-рыжим огоньком,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спокойно наблюдает: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Кто в её лесу гуляет</a:t>
            </a:r>
            <a:r>
              <a:rPr lang="ru-RU" sz="2000" dirty="0" smtClean="0"/>
              <a:t>?!              </a:t>
            </a:r>
            <a:r>
              <a:rPr lang="ru-RU" sz="2000" b="1" dirty="0" smtClean="0"/>
              <a:t>Т. Ефимова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024px-Carib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6" y="54112"/>
            <a:ext cx="7112710" cy="466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450057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Возят груз большой без лени</a:t>
            </a:r>
            <a:br>
              <a:rPr lang="ru-RU" dirty="0" smtClean="0"/>
            </a:br>
            <a:r>
              <a:rPr lang="ru-RU" dirty="0" smtClean="0"/>
              <a:t>В тундре северной </a:t>
            </a:r>
            <a:r>
              <a:rPr lang="ru-RU" b="1" dirty="0" smtClean="0"/>
              <a:t>олени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Хоть копыта и не шины,-</a:t>
            </a:r>
            <a:br>
              <a:rPr lang="ru-RU" dirty="0" smtClean="0"/>
            </a:br>
            <a:r>
              <a:rPr lang="ru-RU" dirty="0" smtClean="0"/>
              <a:t>Выполняют роль машины.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А. </a:t>
            </a:r>
            <a:r>
              <a:rPr lang="ru-RU" b="1" dirty="0" err="1" smtClean="0"/>
              <a:t>Мармазов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ver-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1071563"/>
            <a:ext cx="4038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Из </a:t>
            </a:r>
            <a:r>
              <a:rPr lang="ru-RU" sz="2000" dirty="0"/>
              <a:t>кошачьих зверь зубатый,</a:t>
            </a:r>
            <a:br>
              <a:rPr lang="ru-RU" sz="2000" dirty="0"/>
            </a:br>
            <a:r>
              <a:rPr lang="ru-RU" sz="2000" dirty="0"/>
              <a:t>Как в тельняшке, полосатый.</a:t>
            </a:r>
            <a:br>
              <a:rPr lang="ru-RU" sz="2000" dirty="0"/>
            </a:br>
            <a:r>
              <a:rPr lang="ru-RU" sz="2000" dirty="0"/>
              <a:t>С этим юнгой не до игр!</a:t>
            </a:r>
            <a:br>
              <a:rPr lang="ru-RU" sz="2000" dirty="0"/>
            </a:br>
            <a:r>
              <a:rPr lang="ru-RU" sz="2000" dirty="0"/>
              <a:t>Это крупный хищник </a:t>
            </a:r>
            <a:r>
              <a:rPr lang="ru-RU" sz="2000" dirty="0" smtClean="0"/>
              <a:t>тигр</a:t>
            </a: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Т. </a:t>
            </a:r>
            <a:r>
              <a:rPr lang="ru-RU" sz="2000" b="1" dirty="0" err="1"/>
              <a:t>Маршалова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77800"/>
            <a:ext cx="4978400" cy="65055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61212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17968"/>
            <a:ext cx="7858180" cy="5893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34" y="214290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Борьба за сохранения амурского тигра </a:t>
            </a:r>
            <a:endParaRPr lang="ru-RU" sz="28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61212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143404" cy="4381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G-20161212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14290"/>
            <a:ext cx="4089808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00232" y="4929198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конце 20 века людям удалось остановить неконтролируемую гибель амурских тигров ценой значительных усилий стабилизировать их численность.  </a:t>
            </a:r>
            <a:endParaRPr lang="ru-RU" sz="2400" b="1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111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Lusine</dc:creator>
  <cp:lastModifiedBy>teacher</cp:lastModifiedBy>
  <cp:revision>45</cp:revision>
  <dcterms:created xsi:type="dcterms:W3CDTF">2016-12-10T15:52:17Z</dcterms:created>
  <dcterms:modified xsi:type="dcterms:W3CDTF">2017-12-06T12:34:46Z</dcterms:modified>
</cp:coreProperties>
</file>