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3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8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3605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48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3830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58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1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16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7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17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7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1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19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6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8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44824"/>
            <a:ext cx="5826719" cy="2134004"/>
          </a:xfrm>
        </p:spPr>
        <p:txBody>
          <a:bodyPr/>
          <a:lstStyle/>
          <a:p>
            <a:pPr algn="ctr"/>
            <a:r>
              <a:rPr lang="ru-RU" sz="4800" b="1" i="1" dirty="0" smtClean="0"/>
              <a:t>Урок математики в 5 классе </a:t>
            </a:r>
            <a:endParaRPr lang="ru-RU" sz="4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021288"/>
            <a:ext cx="5688632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Учитель Самылина Марина Валентиновна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96752"/>
            <a:ext cx="57606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/>
              <a:t>     Выдающийся </a:t>
            </a:r>
            <a:r>
              <a:rPr lang="ru-RU" sz="2000" i="1" dirty="0"/>
              <a:t>римский император </a:t>
            </a:r>
            <a:r>
              <a:rPr lang="ru-RU" sz="2000" i="1" dirty="0" smtClean="0"/>
              <a:t>Диоклетиан </a:t>
            </a:r>
            <a:r>
              <a:rPr lang="ru-RU" sz="2000" i="1" dirty="0"/>
              <a:t>пробыл на троне 19 лет и проявил себя сильным правителем. Затем он добровольно сложил с себя власть и уединился в своем поместье. Когда же подданные попросили его вернуться на трон, он ответил, что если бы видели какой овощ он вырастил на грядках, то не стали бы приставать к нему</a:t>
            </a:r>
            <a:r>
              <a:rPr lang="ru-RU" sz="2000" i="1" dirty="0" smtClean="0"/>
              <a:t>.</a:t>
            </a:r>
          </a:p>
          <a:p>
            <a:pPr algn="just"/>
            <a:r>
              <a:rPr lang="ru-RU" sz="2000" i="1" dirty="0" smtClean="0"/>
              <a:t>    Что </a:t>
            </a:r>
            <a:r>
              <a:rPr lang="ru-RU" sz="2000" i="1" dirty="0"/>
              <a:t>выращивал император?</a:t>
            </a:r>
          </a:p>
        </p:txBody>
      </p:sp>
    </p:spTree>
    <p:extLst>
      <p:ext uri="{BB962C8B-B14F-4D97-AF65-F5344CB8AC3E}">
        <p14:creationId xmlns:p14="http://schemas.microsoft.com/office/powerpoint/2010/main" val="38055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96752"/>
            <a:ext cx="57606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/>
              <a:t>     Выдающийся </a:t>
            </a:r>
            <a:r>
              <a:rPr lang="ru-RU" sz="2000" i="1" dirty="0"/>
              <a:t>римский император </a:t>
            </a:r>
            <a:r>
              <a:rPr lang="ru-RU" sz="2000" i="1" dirty="0" smtClean="0"/>
              <a:t>Диоклетиан </a:t>
            </a:r>
            <a:r>
              <a:rPr lang="ru-RU" sz="2000" i="1" dirty="0"/>
              <a:t>пробыл на троне 19 лет и проявил себя сильным правителем. Затем он добровольно сложил с себя власть и уединился в своем поместье. Когда же подданные попросили его вернуться на трон, он ответил, что если бы видели какой овощ он вырастил на грядках, то не стали бы приставать к нему</a:t>
            </a:r>
            <a:r>
              <a:rPr lang="ru-RU" sz="2000" i="1" dirty="0" smtClean="0"/>
              <a:t>.</a:t>
            </a:r>
          </a:p>
          <a:p>
            <a:pPr algn="just"/>
            <a:r>
              <a:rPr lang="ru-RU" sz="2000" i="1" dirty="0" smtClean="0"/>
              <a:t>    Что </a:t>
            </a:r>
            <a:r>
              <a:rPr lang="ru-RU" sz="2000" i="1" dirty="0"/>
              <a:t>выращивал император?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7554" y="4653136"/>
            <a:ext cx="2380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Ответ:</a:t>
            </a:r>
            <a:r>
              <a:rPr lang="ru-RU" dirty="0" smtClean="0"/>
              <a:t>   </a:t>
            </a:r>
            <a:r>
              <a:rPr lang="ru-RU" sz="2400" dirty="0" smtClean="0">
                <a:solidFill>
                  <a:schemeClr val="accent2"/>
                </a:solidFill>
              </a:rPr>
              <a:t>Капуста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852936"/>
            <a:ext cx="5134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accent2"/>
                </a:solidFill>
              </a:rPr>
              <a:t>Спасибо за работу!</a:t>
            </a:r>
            <a:endParaRPr lang="ru-RU" sz="40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104342"/>
              </p:ext>
            </p:extLst>
          </p:nvPr>
        </p:nvGraphicFramePr>
        <p:xfrm>
          <a:off x="707184" y="964671"/>
          <a:ext cx="6096000" cy="25958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rnd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rnd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rnd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0840">
                <a:tc rowSpan="2"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rnd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gridSpan="7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rnd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rnd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rnd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26153"/>
              </p:ext>
            </p:extLst>
          </p:nvPr>
        </p:nvGraphicFramePr>
        <p:xfrm>
          <a:off x="753035" y="887506"/>
          <a:ext cx="208280" cy="381254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812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flipH="1">
            <a:off x="3131840" y="134076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1710100"/>
            <a:ext cx="14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31840" y="24208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279022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15616" y="31912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90062" y="3861048"/>
            <a:ext cx="45416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Сумма </a:t>
            </a:r>
            <a:r>
              <a:rPr lang="ru-RU" dirty="0"/>
              <a:t>длин сторон многоугольника? 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3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61204"/>
              </p:ext>
            </p:extLst>
          </p:nvPr>
        </p:nvGraphicFramePr>
        <p:xfrm>
          <a:off x="707184" y="964671"/>
          <a:ext cx="6096000" cy="25958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rnd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rnd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rnd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0840">
                <a:tc rowSpan="2"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rnd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gridSpan="7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rnd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rnd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rnd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3035" y="887506"/>
          <a:ext cx="208280" cy="381254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812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flipH="1">
            <a:off x="3131840" y="13407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1710100"/>
            <a:ext cx="14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31840" y="24208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279022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15616" y="31912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90062" y="3861048"/>
            <a:ext cx="53367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Сумма </a:t>
            </a:r>
            <a:r>
              <a:rPr lang="ru-RU" dirty="0"/>
              <a:t>длин сторон многоугольника</a:t>
            </a:r>
            <a:r>
              <a:rPr lang="ru-RU" dirty="0" smtClean="0"/>
              <a:t>?</a:t>
            </a:r>
          </a:p>
          <a:p>
            <a:pPr marL="342900" indent="-342900">
              <a:buAutoNum type="arabicPeriod"/>
            </a:pPr>
            <a:r>
              <a:rPr lang="ru-RU" dirty="0" smtClean="0"/>
              <a:t>Часть </a:t>
            </a:r>
            <a:r>
              <a:rPr lang="ru-RU" dirty="0"/>
              <a:t>прямой, ограниченная одной точкой? 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608643" y="13407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17602" y="13407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17577" y="13407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20303" y="1350869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1990" y="13407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72256" y="135086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81218" y="13508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1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01041"/>
              </p:ext>
            </p:extLst>
          </p:nvPr>
        </p:nvGraphicFramePr>
        <p:xfrm>
          <a:off x="707184" y="964671"/>
          <a:ext cx="6096000" cy="25958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rnd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rnd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rnd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0840">
                <a:tc rowSpan="2"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rnd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gridSpan="7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rnd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rnd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rnd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3035" y="887506"/>
          <a:ext cx="208280" cy="381254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812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flipH="1">
            <a:off x="3131840" y="13407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1710100"/>
            <a:ext cx="30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1840" y="24208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279022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15616" y="31912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90062" y="3861048"/>
            <a:ext cx="52677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Сумма </a:t>
            </a:r>
            <a:r>
              <a:rPr lang="ru-RU" dirty="0"/>
              <a:t>длин сторон многоугольника</a:t>
            </a:r>
            <a:r>
              <a:rPr lang="ru-RU" dirty="0" smtClean="0"/>
              <a:t>?</a:t>
            </a:r>
          </a:p>
          <a:p>
            <a:pPr marL="342900" indent="-342900">
              <a:buAutoNum type="arabicPeriod"/>
            </a:pPr>
            <a:r>
              <a:rPr lang="ru-RU" dirty="0" smtClean="0"/>
              <a:t>Часть </a:t>
            </a:r>
            <a:r>
              <a:rPr lang="ru-RU" dirty="0"/>
              <a:t>прямой, ограниченная одной точкой</a:t>
            </a:r>
            <a:r>
              <a:rPr lang="ru-RU" dirty="0" smtClean="0"/>
              <a:t>?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Компонент </a:t>
            </a:r>
            <a:r>
              <a:rPr lang="ru-RU" dirty="0"/>
              <a:t>действия умножения? 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608643" y="13407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17602" y="13407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17577" y="13407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20303" y="1350869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1990" y="13407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72256" y="135086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81218" y="13508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977462" y="172020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404591" y="1720201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02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351439"/>
              </p:ext>
            </p:extLst>
          </p:nvPr>
        </p:nvGraphicFramePr>
        <p:xfrm>
          <a:off x="707184" y="964671"/>
          <a:ext cx="6096000" cy="25958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rnd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rnd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rnd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0840">
                <a:tc rowSpan="2"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rnd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gridSpan="7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rnd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rnd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rnd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3035" y="887506"/>
          <a:ext cx="208280" cy="381254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812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flipH="1">
            <a:off x="3131840" y="13407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1710100"/>
            <a:ext cx="30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9770" y="2448764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568" y="279022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15616" y="31912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90062" y="3861048"/>
            <a:ext cx="529664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Сумма </a:t>
            </a:r>
            <a:r>
              <a:rPr lang="ru-RU" dirty="0"/>
              <a:t>длин сторон многоугольника</a:t>
            </a:r>
            <a:r>
              <a:rPr lang="ru-RU" dirty="0" smtClean="0"/>
              <a:t>?</a:t>
            </a:r>
          </a:p>
          <a:p>
            <a:pPr marL="342900" indent="-342900">
              <a:buAutoNum type="arabicPeriod"/>
            </a:pPr>
            <a:r>
              <a:rPr lang="ru-RU" dirty="0" smtClean="0"/>
              <a:t>Часть </a:t>
            </a:r>
            <a:r>
              <a:rPr lang="ru-RU" dirty="0"/>
              <a:t>прямой, ограниченная одной точкой</a:t>
            </a:r>
            <a:r>
              <a:rPr lang="ru-RU" dirty="0" smtClean="0"/>
              <a:t>?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Компонент </a:t>
            </a:r>
            <a:r>
              <a:rPr lang="ru-RU" dirty="0"/>
              <a:t>действия умножения?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/>
              <a:t>Равенство, содержащее неизвестное число?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608643" y="13407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17602" y="13407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17577" y="13407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20303" y="1350869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1990" y="13407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72256" y="135086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81218" y="13508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977462" y="172020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404591" y="1720201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582995" y="244876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003976" y="244876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370126" y="24664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820303" y="246647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221990" y="246647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622342" y="244876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021223" y="246647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436303" y="246647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0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646499"/>
              </p:ext>
            </p:extLst>
          </p:nvPr>
        </p:nvGraphicFramePr>
        <p:xfrm>
          <a:off x="707184" y="964671"/>
          <a:ext cx="6096000" cy="25958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rnd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rnd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rnd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0840">
                <a:tc rowSpan="2"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rnd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gridSpan="7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rnd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rnd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rnd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3035" y="887506"/>
          <a:ext cx="208280" cy="381254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812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flipH="1">
            <a:off x="3131840" y="13407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1710100"/>
            <a:ext cx="30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9770" y="2448764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371" y="281809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5616" y="31912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90062" y="3861048"/>
            <a:ext cx="52966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Сумма </a:t>
            </a:r>
            <a:r>
              <a:rPr lang="ru-RU" dirty="0"/>
              <a:t>длин сторон многоугольника</a:t>
            </a:r>
            <a:r>
              <a:rPr lang="ru-RU" dirty="0" smtClean="0"/>
              <a:t>?</a:t>
            </a:r>
          </a:p>
          <a:p>
            <a:pPr marL="342900" indent="-342900">
              <a:buAutoNum type="arabicPeriod"/>
            </a:pPr>
            <a:r>
              <a:rPr lang="ru-RU" dirty="0" smtClean="0"/>
              <a:t>Часть </a:t>
            </a:r>
            <a:r>
              <a:rPr lang="ru-RU" dirty="0"/>
              <a:t>прямой, ограниченная одной точкой</a:t>
            </a:r>
            <a:r>
              <a:rPr lang="ru-RU" dirty="0" smtClean="0"/>
              <a:t>?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Компонент </a:t>
            </a:r>
            <a:r>
              <a:rPr lang="ru-RU" dirty="0"/>
              <a:t>действия умножения?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/>
              <a:t>Равенство, содержащее неизвестное число?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/>
              <a:t>Результат деления?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608643" y="13407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17602" y="13407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17577" y="13407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20303" y="1350869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1990" y="13407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72256" y="135086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81218" y="13508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977462" y="172020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404591" y="1720201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582995" y="244876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003976" y="244876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370126" y="24664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820303" y="246647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221990" y="246647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622342" y="244876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021223" y="246647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436303" y="246647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Ь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170733" y="28260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558326" y="2835809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982613" y="283580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376758" y="283580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766968" y="283628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203522" y="283628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606464" y="283580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4027222" y="283628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404811"/>
              </p:ext>
            </p:extLst>
          </p:nvPr>
        </p:nvGraphicFramePr>
        <p:xfrm>
          <a:off x="707184" y="964671"/>
          <a:ext cx="6096000" cy="25958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rnd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rnd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rnd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0840">
                <a:tc rowSpan="2"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rnd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gridSpan="7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rnd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rnd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rnd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3035" y="887506"/>
          <a:ext cx="208280" cy="381254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812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flipH="1">
            <a:off x="3131840" y="13407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1710100"/>
            <a:ext cx="30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9770" y="2448764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371" y="281809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5616" y="3191219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062" y="3861048"/>
            <a:ext cx="52966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Сумма </a:t>
            </a:r>
            <a:r>
              <a:rPr lang="ru-RU" dirty="0"/>
              <a:t>длин сторон многоугольника</a:t>
            </a:r>
            <a:r>
              <a:rPr lang="ru-RU" dirty="0" smtClean="0"/>
              <a:t>?</a:t>
            </a:r>
          </a:p>
          <a:p>
            <a:pPr marL="342900" indent="-342900">
              <a:buAutoNum type="arabicPeriod"/>
            </a:pPr>
            <a:r>
              <a:rPr lang="ru-RU" dirty="0" smtClean="0"/>
              <a:t>Часть </a:t>
            </a:r>
            <a:r>
              <a:rPr lang="ru-RU" dirty="0"/>
              <a:t>прямой, ограниченная одной точкой</a:t>
            </a:r>
            <a:r>
              <a:rPr lang="ru-RU" dirty="0" smtClean="0"/>
              <a:t>?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Компонент </a:t>
            </a:r>
            <a:r>
              <a:rPr lang="ru-RU" dirty="0"/>
              <a:t>действия умножения?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/>
              <a:t>Равенство, содержащее неизвестное число?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/>
              <a:t>Результат деления?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608643" y="13407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17602" y="13407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17577" y="13407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20303" y="1350869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1990" y="13407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72256" y="135086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81218" y="13508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977462" y="172020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404591" y="1720201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582995" y="244876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003976" y="244876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370126" y="24664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820303" y="246647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221990" y="246647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622342" y="244876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021223" y="246647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436303" y="246647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Ь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158438" y="28462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558326" y="2835809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982613" y="283580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376758" y="283580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766968" y="283628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203522" y="283628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606464" y="283580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4027222" y="283628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556453" y="316376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957694" y="320514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2384772" y="319958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775757" y="3195398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185706" y="319539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3573260" y="319627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3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860660"/>
              </p:ext>
            </p:extLst>
          </p:nvPr>
        </p:nvGraphicFramePr>
        <p:xfrm>
          <a:off x="707184" y="964671"/>
          <a:ext cx="6096000" cy="25958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rnd" cmpd="sng" algn="ctr">
                      <a:noFill/>
                      <a:prstDash val="soli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rnd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rnd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0840">
                <a:tc rowSpan="2"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rnd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gridSpan="7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rnd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rnd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rnd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3035" y="887506"/>
          <a:ext cx="208280" cy="381254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812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flipH="1">
            <a:off x="3131840" y="13407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72074" y="1710100"/>
            <a:ext cx="36826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9770" y="2448764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371" y="281809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5616" y="3191219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062" y="3861048"/>
            <a:ext cx="52966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Сумма </a:t>
            </a:r>
            <a:r>
              <a:rPr lang="ru-RU" dirty="0"/>
              <a:t>длин сторон многоугольника</a:t>
            </a:r>
            <a:r>
              <a:rPr lang="ru-RU" dirty="0" smtClean="0"/>
              <a:t>?</a:t>
            </a:r>
          </a:p>
          <a:p>
            <a:pPr marL="342900" indent="-342900">
              <a:buAutoNum type="arabicPeriod"/>
            </a:pPr>
            <a:r>
              <a:rPr lang="ru-RU" dirty="0" smtClean="0"/>
              <a:t>Часть </a:t>
            </a:r>
            <a:r>
              <a:rPr lang="ru-RU" dirty="0"/>
              <a:t>прямой, ограниченная одной точкой</a:t>
            </a:r>
            <a:r>
              <a:rPr lang="ru-RU" dirty="0" smtClean="0"/>
              <a:t>?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Компонент </a:t>
            </a:r>
            <a:r>
              <a:rPr lang="ru-RU" dirty="0"/>
              <a:t>действия умножения?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/>
              <a:t>Равенство, содержащее неизвестное число?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/>
              <a:t>Результат деления?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573260" y="1340768"/>
            <a:ext cx="37336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17602" y="13407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17577" y="13407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20303" y="1350869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1990" y="13407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72256" y="135086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81218" y="13508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977462" y="172020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404591" y="1720201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582994" y="2448764"/>
            <a:ext cx="34605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003976" y="244876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370126" y="24664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820303" y="246647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221990" y="246647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622342" y="244876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021223" y="246647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436303" y="246647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Ь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146212" y="28244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558326" y="2835809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982613" y="283580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376758" y="283580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766968" y="283628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203522" y="283628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572074" y="2810570"/>
            <a:ext cx="37454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4027222" y="283628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556453" y="316376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957694" y="320514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2384772" y="319958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775757" y="3195398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185706" y="319539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3573259" y="3164436"/>
            <a:ext cx="35579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3581513" y="992126"/>
            <a:ext cx="34753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3582994" y="2075000"/>
            <a:ext cx="36362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7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708920"/>
            <a:ext cx="3552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Физкультминутка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Физкультминутка - саундтре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79912" y="3356992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1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7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</TotalTime>
  <Words>453</Words>
  <Application>Microsoft Office PowerPoint</Application>
  <PresentationFormat>Экран (4:3)</PresentationFormat>
  <Paragraphs>224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Грань</vt:lpstr>
      <vt:lpstr>Урок математики в 5 классе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Старинная математика</dc:title>
  <dc:creator>1</dc:creator>
  <cp:lastModifiedBy>RePack by Diakov</cp:lastModifiedBy>
  <cp:revision>21</cp:revision>
  <dcterms:created xsi:type="dcterms:W3CDTF">2016-12-21T09:33:05Z</dcterms:created>
  <dcterms:modified xsi:type="dcterms:W3CDTF">2017-12-07T12:52:31Z</dcterms:modified>
</cp:coreProperties>
</file>