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9"/>
  </p:notesMasterIdLst>
  <p:handoutMasterIdLst>
    <p:handoutMasterId r:id="rId10"/>
  </p:handoutMasterIdLst>
  <p:sldIdLst>
    <p:sldId id="269" r:id="rId4"/>
    <p:sldId id="257" r:id="rId5"/>
    <p:sldId id="271" r:id="rId6"/>
    <p:sldId id="270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943B"/>
    <a:srgbClr val="D5B953"/>
    <a:srgbClr val="F8F57B"/>
    <a:srgbClr val="FFEB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A04AB-8547-441C-8D1A-40AEF44A9A5D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799C0-0577-4B5C-A64D-C8DB107A1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25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4625E-77BF-4A78-977C-B395AFC63D3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2DC67-C434-444F-9788-90976544A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86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10/19/2017 12:38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Майкрософт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(Microsoft Corporation), 2007.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Все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права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защищены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. Microsoft, Windows, Windows Vista и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другие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названия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продуктов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являются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или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могут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являться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зарегистрированными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товарными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знаками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и/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или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товарными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знаками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в США и/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или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других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странах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.</a:t>
            </a:r>
          </a:p>
          <a:p>
            <a:pPr algn="l" defTabSz="914400">
              <a:buNone/>
            </a:pP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приведена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в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этом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документе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только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в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демонстрационных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целях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и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не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отражает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точку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зрения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представителей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Майкрософт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на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момент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составления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данной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презентации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. 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Поскольку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Майкрософт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вынуждена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учитывать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меняющиеся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рыночные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условия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,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она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не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гарантирует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точность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,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указанной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после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составления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этой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презентации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, а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также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не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берет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на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себя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подобной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500" b="0" i="0" dirty="0" err="1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обязанности</a:t>
            </a: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.  </a:t>
            </a:r>
            <a:b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 dirty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16632"/>
            <a:ext cx="7043208" cy="1523494"/>
          </a:xfrm>
        </p:spPr>
        <p:txBody>
          <a:bodyPr/>
          <a:lstStyle/>
          <a:p>
            <a:pPr algn="ctr"/>
            <a:r>
              <a:rPr lang="ru-RU" dirty="0" smtClean="0"/>
              <a:t>Кроссворд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556792"/>
            <a:ext cx="7187224" cy="482801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Выполняет роль фильтра, очищает кровь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Какая наука исследует причины заболеваний и методы их лечения?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Главный орган дыхательной системы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Какая наука изучает строение тела человека?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Дугообразные полоски волос над глазной впадиной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Какая система органов обеспечивает согласованную работу всего организма?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Орган осязания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85618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681913" cy="1523495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Человек – живое существо</a:t>
            </a:r>
            <a:b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</a:br>
            <a:r>
              <a:rPr lang="ru-RU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(организм)</a:t>
            </a:r>
            <a:endParaRPr lang="ru-RU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823" y="2780928"/>
            <a:ext cx="2175418" cy="321609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7740352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139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124395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44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013176"/>
            <a:ext cx="7043208" cy="1523494"/>
          </a:xfrm>
        </p:spPr>
        <p:txBody>
          <a:bodyPr/>
          <a:lstStyle/>
          <a:p>
            <a:r>
              <a:rPr lang="ru-RU" sz="4400" dirty="0" smtClean="0"/>
              <a:t>Спасибо за сотрудничество</a:t>
            </a:r>
            <a:endParaRPr lang="ru-RU" sz="4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764704"/>
            <a:ext cx="4248472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0380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ue and ribbons template Segoe_TP010286705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608EE9-BC9B-48A0-9915-52B7EE8658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Образцы слайдов презентации (оформление с синими полосами)</Template>
  <TotalTime>13</TotalTime>
  <Words>146</Words>
  <Application>Microsoft Office PowerPoint</Application>
  <PresentationFormat>Экран (4:3)</PresentationFormat>
  <Paragraphs>14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1_Blue and ribbons template Segoe_TP010286705</vt:lpstr>
      <vt:lpstr>Белый текст и шрифт Courier для слайдов с кодом</vt:lpstr>
      <vt:lpstr>Кроссворд</vt:lpstr>
      <vt:lpstr>Человек – живое существо (организм)</vt:lpstr>
      <vt:lpstr>Презентация PowerPoint</vt:lpstr>
      <vt:lpstr>Презентация PowerPoint</vt:lpstr>
      <vt:lpstr>Спасибо за сотрудничество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</dc:title>
  <dc:creator>admin</dc:creator>
  <cp:keywords/>
  <cp:lastModifiedBy>admin</cp:lastModifiedBy>
  <cp:revision>2</cp:revision>
  <dcterms:created xsi:type="dcterms:W3CDTF">2017-10-18T21:38:04Z</dcterms:created>
  <dcterms:modified xsi:type="dcterms:W3CDTF">2017-10-18T21:52:00Z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TC102867059990</vt:lpwstr>
  </property>
</Properties>
</file>