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4" r:id="rId5"/>
    <p:sldId id="258" r:id="rId6"/>
    <p:sldId id="259" r:id="rId7"/>
    <p:sldId id="257" r:id="rId8"/>
    <p:sldId id="263" r:id="rId9"/>
    <p:sldId id="261" r:id="rId10"/>
    <p:sldId id="262" r:id="rId11"/>
    <p:sldId id="268" r:id="rId12"/>
    <p:sldId id="266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8A0A-8D27-48D1-81A9-98A0D5CE77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C972-0D90-43F0-A5F6-94BF080699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2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C6AB-23D0-4B09-874C-A3D5984FB9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1688-5262-4B92-8547-178556840C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6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7447-A0F4-4942-B96D-1798C21DF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521F-0A31-4528-A36B-7E7138CD4E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7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8A0A-8D27-48D1-81A9-98A0D5CE77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C972-0D90-43F0-A5F6-94BF080699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09ED-E7CA-4BB7-A524-4EE3F26D31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C9FE-EDE3-4BE2-80EB-654A6D407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87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A1FD-BECA-4493-90B3-44979C9B23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55A9-104B-4B27-95B7-1802B00D9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8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074B-DB3D-4C5C-BD95-89D4FDCCCF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4D4F-5494-4FB3-997C-19FA37ADCF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4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6268-F063-4EAD-AF5D-AF97EA3D5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BF08-87BA-4E0A-8892-6D595F115F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74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F679-8D0B-4B36-8D12-D043290415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950D-13A3-4FA1-B7DF-633EA94A9C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78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CC46-6D66-4C80-94FC-95B3F005F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18AD-CD70-4B74-AEF6-E4CB31266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59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744C-6FDE-4910-AB6A-5F46977C2D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25AD-F5BE-4C89-A836-6371ED4B6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09ED-E7CA-4BB7-A524-4EE3F26D31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C9FE-EDE3-4BE2-80EB-654A6D407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7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C07D-0E3C-4254-9F71-D93A6F724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95BD-6E5E-46F2-9A4E-B254BA3BC4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63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C6AB-23D0-4B09-874C-A3D5984FB9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1688-5262-4B92-8547-178556840C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7447-A0F4-4942-B96D-1798C21DF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521F-0A31-4528-A36B-7E7138CD4E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54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8A0A-8D27-48D1-81A9-98A0D5CE77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C972-0D90-43F0-A5F6-94BF080699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7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09ED-E7CA-4BB7-A524-4EE3F26D31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C9FE-EDE3-4BE2-80EB-654A6D407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39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A1FD-BECA-4493-90B3-44979C9B23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55A9-104B-4B27-95B7-1802B00D9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26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074B-DB3D-4C5C-BD95-89D4FDCCCF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4D4F-5494-4FB3-997C-19FA37ADCF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59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6268-F063-4EAD-AF5D-AF97EA3D5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BF08-87BA-4E0A-8892-6D595F115F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71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F679-8D0B-4B36-8D12-D043290415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950D-13A3-4FA1-B7DF-633EA94A9C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72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CC46-6D66-4C80-94FC-95B3F005F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18AD-CD70-4B74-AEF6-E4CB31266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A1FD-BECA-4493-90B3-44979C9B23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55A9-104B-4B27-95B7-1802B00D9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3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744C-6FDE-4910-AB6A-5F46977C2D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25AD-F5BE-4C89-A836-6371ED4B6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06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C07D-0E3C-4254-9F71-D93A6F724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95BD-6E5E-46F2-9A4E-B254BA3BC4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79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C6AB-23D0-4B09-874C-A3D5984FB9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1688-5262-4B92-8547-178556840C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65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7447-A0F4-4942-B96D-1798C21DF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521F-0A31-4528-A36B-7E7138CD4E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89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8246-0123-43FB-B91D-0137C6F454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FCD5-7F8A-4E97-A960-51389FEFC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6812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27F6-AD6C-4A84-9713-E1A63408EE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272A-85EA-4F2A-A7AA-D20B2818C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49530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0E71-6DE3-4268-AAFF-D4B02DE04B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466B-0A8F-4AF3-93EE-CC9920466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28690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6AC3-43C6-4B0A-87B7-1690337D0F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DD73-3300-425F-9B6A-460124792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1165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130C-BA0B-4BC0-8C55-A40CDD0DBD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9DFA-44DA-4A0E-9DE0-F8B54F6B8E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2211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6D14-8CFA-4979-9FBD-E93C90211B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0D15-4666-4C55-87C2-7F1D6F737F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0382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074B-DB3D-4C5C-BD95-89D4FDCCCF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4D4F-5494-4FB3-997C-19FA37ADCF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53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2D22-BEEF-474C-96C7-B612D6929E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3D62-21BF-4386-B6BB-43B8B5C7FD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89289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AEC6-A8EB-447C-BBF4-668426631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145E-39E8-465C-B6E1-E6324D6E44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32505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BDA1-4E90-4BC9-83DE-1036EF87E3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AB11-50D5-4327-9561-3C339E7FAF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99497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A8C0-AAA1-413D-B44B-FA42EDE6C0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5CE6-2C4E-4A3B-8682-FE82317D9F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12783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99FB-3170-47BD-ABC9-55574B2CA4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EAFE-7B8B-4123-9102-66C052C7B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3323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6268-F063-4EAD-AF5D-AF97EA3D5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BF08-87BA-4E0A-8892-6D595F115F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5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F679-8D0B-4B36-8D12-D043290415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950D-13A3-4FA1-B7DF-633EA94A9C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1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CC46-6D66-4C80-94FC-95B3F005F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18AD-CD70-4B74-AEF6-E4CB31266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7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744C-6FDE-4910-AB6A-5F46977C2D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25AD-F5BE-4C89-A836-6371ED4B6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0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C07D-0E3C-4254-9F71-D93A6F724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95BD-6E5E-46F2-9A4E-B254BA3BC4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67151-2A40-40FF-A957-DF7B1C4E5A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41EE8-F651-4D5F-AC81-417EF64581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67151-2A40-40FF-A957-DF7B1C4E5A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41EE8-F651-4D5F-AC81-417EF64581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3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67151-2A40-40FF-A957-DF7B1C4E5A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41EE8-F651-4D5F-AC81-417EF64581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6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C8267-2C15-458F-AFD5-B18F90FBCD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0CAFED-D0F7-4943-BC99-B463C45BE0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2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len'kij_ezhik.wmv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1115616" y="116631"/>
            <a:ext cx="7704856" cy="6334775"/>
          </a:xfrm>
          <a:prstGeom prst="wedgeEllipseCallout">
            <a:avLst>
              <a:gd name="adj1" fmla="val -53902"/>
              <a:gd name="adj2" fmla="val 55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76672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Буквы Ё, ё, </a:t>
            </a:r>
          </a:p>
          <a:p>
            <a:pPr lvl="0"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обозначающие два</a:t>
            </a:r>
          </a:p>
          <a:p>
            <a:pPr lvl="0"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звука [</a:t>
            </a:r>
            <a:r>
              <a:rPr lang="ru-RU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й‘,о</a:t>
            </a: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1995"/>
            <a:ext cx="4101836" cy="33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ntp-rubus.ru/images/im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04656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6271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229399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857628"/>
            <a:ext cx="7145674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Буква Е передохнула,</a:t>
            </a:r>
            <a:b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Как тотчас же на неё</a:t>
            </a:r>
            <a:b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Пара птенчиков вспорхнула —</a:t>
            </a:r>
            <a:b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Получилась буква Ё.</a:t>
            </a:r>
          </a:p>
        </p:txBody>
      </p:sp>
      <p:pic>
        <p:nvPicPr>
          <p:cNvPr id="11267" name="Picture 2" descr="щелкните, и изображение увеличит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500063"/>
            <a:ext cx="3841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6063" y="1571625"/>
            <a:ext cx="1857375" cy="1643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269" name="Picture 5" descr="C:\Users\Helen\Desktop\схемы\Азбука 2\ё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8475" r="66415" b="23730"/>
          <a:stretch>
            <a:fillRect/>
          </a:stretch>
        </p:blipFill>
        <p:spPr bwMode="auto">
          <a:xfrm>
            <a:off x="428625" y="133350"/>
            <a:ext cx="214312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6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929066"/>
            <a:ext cx="6909776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Е и Ё — родные сёстры, </a:t>
            </a:r>
            <a:b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Различать сестёр непросто. </a:t>
            </a:r>
            <a:b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Но у буквы Ё две точки, </a:t>
            </a:r>
            <a:b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</a:b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Словно в лесенке </a:t>
            </a:r>
            <a:r>
              <a:rPr lang="ru-RU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гвоздочки</a:t>
            </a: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. </a:t>
            </a:r>
          </a:p>
        </p:txBody>
      </p:sp>
      <p:pic>
        <p:nvPicPr>
          <p:cNvPr id="12291" name="Picture 1" descr="C:\Users\Helen\Desktop\схемы\аним цифры буквы\1348452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8575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:\Users\Helen\Desktop\схемы\аним цифры буквы\301119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r="5936"/>
          <a:stretch>
            <a:fillRect/>
          </a:stretch>
        </p:blipFill>
        <p:spPr bwMode="auto">
          <a:xfrm>
            <a:off x="571500" y="0"/>
            <a:ext cx="3286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8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Acy;&amp;vcy;&amp;tcy;&amp;ocy;&amp;rcy; — &amp;Acy;. &amp;Zcy;&amp;icy;&amp;ncy;&amp;icy;&amp;n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55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564904"/>
            <a:ext cx="88569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ea typeface="Calibri"/>
                <a:cs typeface="Times New Roman"/>
              </a:rPr>
              <a:t>А ы о Н К ё ж ш Ё м а ё П с л Ё ч е Д ё С Ё </a:t>
            </a:r>
            <a:r>
              <a:rPr lang="ru-RU" sz="3200" b="1" dirty="0" err="1">
                <a:ea typeface="Calibri"/>
                <a:cs typeface="Times New Roman"/>
              </a:rPr>
              <a:t>ё</a:t>
            </a:r>
            <a:r>
              <a:rPr lang="ru-RU" sz="3200" b="1" dirty="0">
                <a:ea typeface="Calibri"/>
                <a:cs typeface="Times New Roman"/>
              </a:rPr>
              <a:t> т Ж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1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4/78/812/78812139_0_47cdb_79e7776e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" y="0"/>
            <a:ext cx="91228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3" action="ppaction://hlinkfile"/>
          </p:cNvPr>
          <p:cNvSpPr/>
          <p:nvPr/>
        </p:nvSpPr>
        <p:spPr>
          <a:xfrm>
            <a:off x="7092280" y="6309320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568952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ё</a:t>
            </a:r>
            <a:r>
              <a:rPr lang="ru-RU" sz="120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л</a:t>
            </a:r>
            <a:r>
              <a:rPr lang="ru-RU" sz="1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ru-RU" sz="12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ё</a:t>
            </a:r>
            <a:r>
              <a:rPr lang="ru-RU" sz="120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</a:t>
            </a:r>
            <a:r>
              <a:rPr lang="ru-RU" sz="1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ru-RU" sz="12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ё</a:t>
            </a:r>
            <a:r>
              <a:rPr lang="ru-RU" sz="120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</a:t>
            </a:r>
            <a:endParaRPr lang="ru-RU" sz="12000" b="1" spc="50" dirty="0" smtClean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1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ё</a:t>
            </a:r>
            <a:r>
              <a:rPr lang="ru-RU" sz="12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ж   </a:t>
            </a:r>
            <a:r>
              <a:rPr lang="ru-RU" sz="12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ё</a:t>
            </a:r>
            <a:r>
              <a:rPr lang="ru-RU" sz="120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</a:t>
            </a:r>
            <a:r>
              <a:rPr lang="ru-RU" sz="12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  <a:r>
              <a:rPr lang="ru-RU" sz="1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12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ё</a:t>
            </a:r>
            <a:r>
              <a:rPr lang="ru-RU" sz="120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</a:t>
            </a:r>
            <a:r>
              <a:rPr lang="ru-RU" sz="1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12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ё</a:t>
            </a:r>
            <a:r>
              <a:rPr lang="ru-RU" sz="120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</a:t>
            </a:r>
            <a:r>
              <a:rPr lang="ru-RU" sz="12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</a:t>
            </a:r>
            <a:r>
              <a:rPr lang="ru-RU" sz="1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ё</a:t>
            </a:r>
            <a:r>
              <a:rPr lang="ru-RU" sz="12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</a:t>
            </a:r>
            <a:endParaRPr lang="ru-RU" sz="12000" b="1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781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862"/>
            <a:ext cx="4999037" cy="6523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8548" y="169862"/>
            <a:ext cx="3508251" cy="124777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клёст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0608222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0744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ru-RU" sz="6000" dirty="0" smtClean="0"/>
              <a:t>дрозд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2712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61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клёст</vt:lpstr>
      <vt:lpstr>дрозд</vt:lpstr>
      <vt:lpstr>Презентация PowerPoint</vt:lpstr>
      <vt:lpstr>Молодцы!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Гайдученок</dc:creator>
  <cp:lastModifiedBy>Гайдученок</cp:lastModifiedBy>
  <cp:revision>15</cp:revision>
  <dcterms:created xsi:type="dcterms:W3CDTF">2012-12-09T07:16:41Z</dcterms:created>
  <dcterms:modified xsi:type="dcterms:W3CDTF">2017-07-28T09:02:48Z</dcterms:modified>
</cp:coreProperties>
</file>