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8" r:id="rId3"/>
    <p:sldId id="265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7" autoAdjust="0"/>
    <p:restoredTop sz="94660"/>
  </p:normalViewPr>
  <p:slideViewPr>
    <p:cSldViewPr>
      <p:cViewPr varScale="1">
        <p:scale>
          <a:sx n="70" d="100"/>
          <a:sy n="70" d="100"/>
        </p:scale>
        <p:origin x="14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191735-EAD0-4E71-8A1A-8453C66C9212}" type="datetimeFigureOut">
              <a:rPr lang="ru-RU" smtClean="0"/>
              <a:t>07.11.2017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D8A2B7-6102-4AC6-B7B7-5EC70EF52B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55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0" name="Picture 12" descr="1386-0808-2711-374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1600000">
            <a:off x="3203575" y="2276475"/>
            <a:ext cx="3236913" cy="380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2771799" y="2996952"/>
            <a:ext cx="3368581" cy="2448272"/>
          </a:xfrm>
          <a:scene3d>
            <a:camera prst="perspectiveContrastingRightFacing"/>
            <a:lightRig rig="threePt" dir="t"/>
          </a:scene3d>
        </p:spPr>
        <p:txBody>
          <a:bodyPr>
            <a:normAutofit fontScale="90000"/>
          </a:bodyPr>
          <a:lstStyle/>
          <a:p>
            <a:r>
              <a:rPr lang="en-US" altLang="ru-RU" sz="5400" b="1" dirty="0" smtClean="0">
                <a:solidFill>
                  <a:srgbClr val="7030A0"/>
                </a:solidFill>
                <a:latin typeface="Times New Roman" pitchFamily="18" charset="0"/>
              </a:rPr>
              <a:t>“</a:t>
            </a:r>
            <a:r>
              <a:rPr lang="en-US" altLang="ru-RU" sz="4900" b="1" dirty="0" smtClean="0">
                <a:solidFill>
                  <a:srgbClr val="7030A0"/>
                </a:solidFill>
                <a:latin typeface="Times New Roman" pitchFamily="18" charset="0"/>
              </a:rPr>
              <a:t>How to Write a Friendly                Letter”</a:t>
            </a:r>
            <a:endParaRPr lang="ru-RU" altLang="ru-RU" sz="4900" dirty="0" smtClean="0">
              <a:solidFill>
                <a:srgbClr val="7030A0"/>
              </a:solidFill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915965" y="1644636"/>
            <a:ext cx="928693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Куб 13"/>
          <p:cNvSpPr/>
          <p:nvPr/>
        </p:nvSpPr>
        <p:spPr>
          <a:xfrm rot="21305710">
            <a:off x="2082783" y="960421"/>
            <a:ext cx="928694" cy="928695"/>
          </a:xfrm>
          <a:prstGeom prst="cub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Куб 14"/>
          <p:cNvSpPr/>
          <p:nvPr/>
        </p:nvSpPr>
        <p:spPr>
          <a:xfrm rot="370916">
            <a:off x="3040052" y="1582724"/>
            <a:ext cx="928694" cy="928694"/>
          </a:xfrm>
          <a:prstGeom prst="cube">
            <a:avLst/>
          </a:prstGeom>
          <a:solidFill>
            <a:srgbClr val="00B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Куб 15"/>
          <p:cNvSpPr/>
          <p:nvPr/>
        </p:nvSpPr>
        <p:spPr>
          <a:xfrm>
            <a:off x="4154484" y="1206485"/>
            <a:ext cx="928694" cy="928695"/>
          </a:xfrm>
          <a:prstGeom prst="cube">
            <a:avLst/>
          </a:prstGeom>
          <a:solidFill>
            <a:srgbClr val="FF0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Куб 16"/>
          <p:cNvSpPr/>
          <p:nvPr/>
        </p:nvSpPr>
        <p:spPr>
          <a:xfrm rot="21447810">
            <a:off x="6298667" y="1156732"/>
            <a:ext cx="928694" cy="928694"/>
          </a:xfrm>
          <a:prstGeom prst="cube">
            <a:avLst/>
          </a:prstGeom>
          <a:solidFill>
            <a:srgbClr val="92D05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Куб 17"/>
          <p:cNvSpPr/>
          <p:nvPr/>
        </p:nvSpPr>
        <p:spPr>
          <a:xfrm rot="609093">
            <a:off x="5137113" y="1546169"/>
            <a:ext cx="928694" cy="928694"/>
          </a:xfrm>
          <a:prstGeom prst="cube">
            <a:avLst/>
          </a:prstGeom>
          <a:solidFill>
            <a:srgbClr val="00B0F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7310454" y="1644638"/>
            <a:ext cx="928694" cy="928694"/>
          </a:xfrm>
          <a:prstGeom prst="cube">
            <a:avLst/>
          </a:prstGeom>
          <a:solidFill>
            <a:srgbClr val="FFC000"/>
          </a:solidFill>
          <a:ln>
            <a:noFill/>
          </a:ln>
          <a:effectLst>
            <a:innerShdw blurRad="114300">
              <a:prstClr val="black"/>
            </a:innerShdw>
            <a:reflection blurRad="6350" stA="50000" endA="300" endPos="55000" dir="5400000" sy="-100000" algn="bl" rotWithShape="0"/>
          </a:effectLst>
          <a:scene3d>
            <a:camera prst="perspectiveBelow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</a:t>
            </a:r>
            <a:endParaRPr lang="ru-RU" sz="4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8" name="Picture 3" descr="H:\Documents and Settings\Aida\Рабочий стол\НОвая ГРАФИКА сборник\КАРТИНКИ СБОРНИК_ школьные\s5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3429000"/>
            <a:ext cx="84137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500063" y="6215063"/>
            <a:ext cx="1006475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http://aida.ucoz.ru</a:t>
            </a:r>
            <a:endParaRPr lang="ru-RU" sz="800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577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010.radikal.ru/i314/1106/41/a756b2abbf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3145"/>
            <a:ext cx="581025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7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8680"/>
            <a:ext cx="6512511" cy="792088"/>
          </a:xfrm>
        </p:spPr>
        <p:txBody>
          <a:bodyPr/>
          <a:lstStyle/>
          <a:p>
            <a:r>
              <a:rPr lang="en-US" sz="4000" dirty="0" smtClean="0">
                <a:solidFill>
                  <a:srgbClr val="7030A0"/>
                </a:solidFill>
              </a:rPr>
              <a:t>The Principal Parts of a Letter: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1916832"/>
            <a:ext cx="6400800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600" b="1" dirty="0" smtClean="0">
                <a:latin typeface="Bradley Hand ITC" panose="03070402050302030203" pitchFamily="66" charset="0"/>
              </a:rPr>
              <a:t>Your address </a:t>
            </a:r>
          </a:p>
          <a:p>
            <a:pPr lvl="0"/>
            <a:r>
              <a:rPr lang="en-US" sz="3600" b="1" dirty="0">
                <a:latin typeface="Bradley Hand ITC" panose="03070402050302030203" pitchFamily="66" charset="0"/>
              </a:rPr>
              <a:t>A</a:t>
            </a:r>
            <a:r>
              <a:rPr lang="en-US" sz="3600" b="1" dirty="0" smtClean="0">
                <a:latin typeface="Bradley Hand ITC" panose="03070402050302030203" pitchFamily="66" charset="0"/>
              </a:rPr>
              <a:t> date</a:t>
            </a:r>
            <a:endParaRPr lang="ru-RU" sz="3600" dirty="0"/>
          </a:p>
          <a:p>
            <a:pPr lvl="0"/>
            <a:r>
              <a:rPr lang="en-US" sz="3600" b="1" dirty="0" smtClean="0">
                <a:latin typeface="Bradley Hand ITC" panose="03070402050302030203" pitchFamily="66" charset="0"/>
              </a:rPr>
              <a:t>The</a:t>
            </a:r>
            <a:r>
              <a:rPr lang="ru-RU" sz="3600" b="1" dirty="0" smtClean="0">
                <a:latin typeface="Bradley Hand ITC" panose="03070402050302030203" pitchFamily="66" charset="0"/>
              </a:rPr>
              <a:t> </a:t>
            </a:r>
            <a:r>
              <a:rPr lang="en-US" sz="3600" b="1" dirty="0" smtClean="0">
                <a:latin typeface="Bradley Hand ITC" panose="03070402050302030203" pitchFamily="66" charset="0"/>
              </a:rPr>
              <a:t>Greeting</a:t>
            </a:r>
            <a:endParaRPr lang="ru-RU" sz="3600" dirty="0"/>
          </a:p>
          <a:p>
            <a:pPr lvl="0"/>
            <a:r>
              <a:rPr lang="en-US" sz="3600" b="1" dirty="0">
                <a:latin typeface="Bradley Hand ITC" panose="03070402050302030203" pitchFamily="66" charset="0"/>
              </a:rPr>
              <a:t>The  Body of  the Letter/Text</a:t>
            </a:r>
            <a:endParaRPr lang="ru-RU" sz="3600" dirty="0"/>
          </a:p>
          <a:p>
            <a:pPr lvl="0"/>
            <a:r>
              <a:rPr lang="en-US" sz="3600" b="1" dirty="0">
                <a:latin typeface="Bradley Hand ITC" panose="03070402050302030203" pitchFamily="66" charset="0"/>
              </a:rPr>
              <a:t>The </a:t>
            </a:r>
            <a:r>
              <a:rPr lang="en-US" sz="3600" b="1" dirty="0" smtClean="0">
                <a:latin typeface="Bradley Hand ITC" panose="03070402050302030203" pitchFamily="66" charset="0"/>
              </a:rPr>
              <a:t>Ending</a:t>
            </a:r>
          </a:p>
          <a:p>
            <a:pPr lvl="0"/>
            <a:r>
              <a:rPr lang="en-US" sz="3600" b="1" dirty="0" smtClean="0">
                <a:latin typeface="Bradley Hand ITC" panose="03070402050302030203" pitchFamily="66" charset="0"/>
              </a:rPr>
              <a:t>The Sign off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37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1080120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Fill the table: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75575229"/>
              </p:ext>
            </p:extLst>
          </p:nvPr>
        </p:nvGraphicFramePr>
        <p:xfrm>
          <a:off x="1259633" y="2204864"/>
          <a:ext cx="6984776" cy="4057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4295"/>
                <a:gridCol w="4320481"/>
              </a:tblGrid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Parts of a letter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Location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Address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Date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</a:t>
                      </a:r>
                      <a:r>
                        <a:rPr lang="en-US" sz="1600" dirty="0" smtClean="0">
                          <a:effectLst/>
                        </a:rPr>
                        <a:t>Greeting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97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Body of  the Letter/Text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6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</a:t>
                      </a:r>
                      <a:r>
                        <a:rPr lang="en-US" sz="1600" dirty="0" smtClean="0">
                          <a:effectLst/>
                        </a:rPr>
                        <a:t>Ending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68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</a:t>
                      </a:r>
                      <a:r>
                        <a:rPr lang="ru-RU" sz="1600" dirty="0" err="1" smtClean="0">
                          <a:effectLst/>
                        </a:rPr>
                        <a:t>Sign</a:t>
                      </a:r>
                      <a:r>
                        <a:rPr lang="en-US" sz="1600" baseline="0" dirty="0" smtClean="0">
                          <a:effectLst/>
                        </a:rPr>
                        <a:t> off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2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de5b87089855c65650fb8528a6ce60f17b57f0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359</TotalTime>
  <Words>65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Bradley Hand ITC</vt:lpstr>
      <vt:lpstr>Calibri</vt:lpstr>
      <vt:lpstr>Georgia</vt:lpstr>
      <vt:lpstr>Times New Roman</vt:lpstr>
      <vt:lpstr>Trebuchet MS</vt:lpstr>
      <vt:lpstr>Воздушный поток</vt:lpstr>
      <vt:lpstr>Презентация PowerPoint</vt:lpstr>
      <vt:lpstr>“How to Write a Friendly                Letter”</vt:lpstr>
      <vt:lpstr>Презентация PowerPoint</vt:lpstr>
      <vt:lpstr>The Principal Parts of a Letter:</vt:lpstr>
      <vt:lpstr>Fill the table: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СКВОРЦОВА</dc:creator>
  <cp:lastModifiedBy>куф</cp:lastModifiedBy>
  <cp:revision>42</cp:revision>
  <dcterms:created xsi:type="dcterms:W3CDTF">2013-12-10T20:13:05Z</dcterms:created>
  <dcterms:modified xsi:type="dcterms:W3CDTF">2017-11-07T19:10:06Z</dcterms:modified>
</cp:coreProperties>
</file>